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5" r:id="rId4"/>
  </p:sldMasterIdLst>
  <p:notesMasterIdLst>
    <p:notesMasterId r:id="rId22"/>
  </p:notesMasterIdLst>
  <p:handoutMasterIdLst>
    <p:handoutMasterId r:id="rId23"/>
  </p:handoutMasterIdLst>
  <p:sldIdLst>
    <p:sldId id="358" r:id="rId5"/>
    <p:sldId id="447" r:id="rId6"/>
    <p:sldId id="440" r:id="rId7"/>
    <p:sldId id="434" r:id="rId8"/>
    <p:sldId id="439" r:id="rId9"/>
    <p:sldId id="431" r:id="rId10"/>
    <p:sldId id="446" r:id="rId11"/>
    <p:sldId id="449" r:id="rId12"/>
    <p:sldId id="445" r:id="rId13"/>
    <p:sldId id="451" r:id="rId14"/>
    <p:sldId id="441" r:id="rId15"/>
    <p:sldId id="450" r:id="rId16"/>
    <p:sldId id="442" r:id="rId17"/>
    <p:sldId id="432" r:id="rId18"/>
    <p:sldId id="443" r:id="rId19"/>
    <p:sldId id="452" r:id="rId20"/>
    <p:sldId id="433" r:id="rId21"/>
  </p:sldIdLst>
  <p:sldSz cx="12192000" cy="6858000"/>
  <p:notesSz cx="9296400" cy="70104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2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36B"/>
    <a:srgbClr val="D4AF37"/>
    <a:srgbClr val="9B7E21"/>
    <a:srgbClr val="08338F"/>
    <a:srgbClr val="0057A6"/>
    <a:srgbClr val="376092"/>
    <a:srgbClr val="FFFF66"/>
    <a:srgbClr val="FFFF99"/>
    <a:srgbClr val="FCC91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E414BF-8FDA-4816-B47F-10FAF9DE849A}" v="25" dt="2019-10-09T11:43:37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9" autoAdjust="0"/>
    <p:restoredTop sz="94836" autoAdjust="0"/>
  </p:normalViewPr>
  <p:slideViewPr>
    <p:cSldViewPr showGuides="1">
      <p:cViewPr varScale="1">
        <p:scale>
          <a:sx n="78" d="100"/>
          <a:sy n="78" d="100"/>
        </p:scale>
        <p:origin x="509" y="67"/>
      </p:cViewPr>
      <p:guideLst>
        <p:guide orient="horz" pos="4227"/>
        <p:guide pos="3840"/>
      </p:guideLst>
    </p:cSldViewPr>
  </p:slideViewPr>
  <p:outlineViewPr>
    <p:cViewPr>
      <p:scale>
        <a:sx n="33" d="100"/>
        <a:sy n="33" d="100"/>
      </p:scale>
      <p:origin x="0" y="-50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1632" y="-20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ia Muriel" userId="bd0d02fb27608855" providerId="LiveId" clId="{91E414BF-8FDA-4816-B47F-10FAF9DE849A}"/>
    <pc:docChg chg="undo custSel addSld delSld modSld delMainMaster modMainMaster modNotesMaster">
      <pc:chgData name="Celia Muriel" userId="bd0d02fb27608855" providerId="LiveId" clId="{91E414BF-8FDA-4816-B47F-10FAF9DE849A}" dt="2019-10-09T11:43:55.984" v="592" actId="2696"/>
      <pc:docMkLst>
        <pc:docMk/>
      </pc:docMkLst>
      <pc:sldChg chg="modSp">
        <pc:chgData name="Celia Muriel" userId="bd0d02fb27608855" providerId="LiveId" clId="{91E414BF-8FDA-4816-B47F-10FAF9DE849A}" dt="2019-10-09T11:43:37.554" v="581"/>
        <pc:sldMkLst>
          <pc:docMk/>
          <pc:sldMk cId="97063512" sldId="358"/>
        </pc:sldMkLst>
        <pc:spChg chg="mod">
          <ac:chgData name="Celia Muriel" userId="bd0d02fb27608855" providerId="LiveId" clId="{91E414BF-8FDA-4816-B47F-10FAF9DE849A}" dt="2019-10-09T11:43:37.554" v="581"/>
          <ac:spMkLst>
            <pc:docMk/>
            <pc:sldMk cId="97063512" sldId="358"/>
            <ac:spMk id="2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18:22.494" v="33" actId="20577"/>
          <ac:spMkLst>
            <pc:docMk/>
            <pc:sldMk cId="97063512" sldId="358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97063512" sldId="358"/>
            <ac:spMk id="5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23:02.298" v="75"/>
          <ac:spMkLst>
            <pc:docMk/>
            <pc:sldMk cId="97063512" sldId="358"/>
            <ac:spMk id="7" creationId="{00000000-0000-0000-0000-000000000000}"/>
          </ac:spMkLst>
        </pc:spChg>
      </pc:sldChg>
      <pc:sldChg chg="modSp del">
        <pc:chgData name="Celia Muriel" userId="bd0d02fb27608855" providerId="LiveId" clId="{91E414BF-8FDA-4816-B47F-10FAF9DE849A}" dt="2019-10-09T11:35:08.630" v="309" actId="2696"/>
        <pc:sldMkLst>
          <pc:docMk/>
          <pc:sldMk cId="935800650" sldId="419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935800650" sldId="419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19:01.754" v="34"/>
          <ac:spMkLst>
            <pc:docMk/>
            <pc:sldMk cId="935800650" sldId="419"/>
            <ac:spMk id="6" creationId="{00000000-0000-0000-0000-000000000000}"/>
          </ac:spMkLst>
        </pc:spChg>
      </pc:sldChg>
      <pc:sldChg chg="delSp modSp">
        <pc:chgData name="Celia Muriel" userId="bd0d02fb27608855" providerId="LiveId" clId="{91E414BF-8FDA-4816-B47F-10FAF9DE849A}" dt="2019-10-09T11:43:37.554" v="581"/>
        <pc:sldMkLst>
          <pc:docMk/>
          <pc:sldMk cId="3613395024" sldId="431"/>
        </pc:sldMkLst>
        <pc:spChg chg="mod">
          <ac:chgData name="Celia Muriel" userId="bd0d02fb27608855" providerId="LiveId" clId="{91E414BF-8FDA-4816-B47F-10FAF9DE849A}" dt="2019-10-09T11:43:37.554" v="581"/>
          <ac:spMkLst>
            <pc:docMk/>
            <pc:sldMk cId="3613395024" sldId="431"/>
            <ac:spMk id="6" creationId="{00000000-0000-0000-0000-000000000000}"/>
          </ac:spMkLst>
        </pc:spChg>
        <pc:spChg chg="del">
          <ac:chgData name="Celia Muriel" userId="bd0d02fb27608855" providerId="LiveId" clId="{91E414BF-8FDA-4816-B47F-10FAF9DE849A}" dt="2019-10-09T11:35:45.444" v="369" actId="478"/>
          <ac:spMkLst>
            <pc:docMk/>
            <pc:sldMk cId="3613395024" sldId="431"/>
            <ac:spMk id="9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38:15.359" v="471" actId="1036"/>
          <ac:spMkLst>
            <pc:docMk/>
            <pc:sldMk cId="3613395024" sldId="431"/>
            <ac:spMk id="77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23:02.298" v="75"/>
        <pc:sldMkLst>
          <pc:docMk/>
          <pc:sldMk cId="1097576695" sldId="432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1097576695" sldId="432"/>
            <ac:spMk id="3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23:02.298" v="75"/>
        <pc:sldMkLst>
          <pc:docMk/>
          <pc:sldMk cId="3815676944" sldId="433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3815676944" sldId="433"/>
            <ac:spMk id="3" creationId="{00000000-0000-0000-0000-000000000000}"/>
          </ac:spMkLst>
        </pc:spChg>
      </pc:sldChg>
      <pc:sldChg chg="addSp delSp modSp add del delAnim modAnim">
        <pc:chgData name="Celia Muriel" userId="bd0d02fb27608855" providerId="LiveId" clId="{91E414BF-8FDA-4816-B47F-10FAF9DE849A}" dt="2019-10-09T11:34:43.741" v="308" actId="1076"/>
        <pc:sldMkLst>
          <pc:docMk/>
          <pc:sldMk cId="3935620786" sldId="434"/>
        </pc:sldMkLst>
        <pc:spChg chg="mod">
          <ac:chgData name="Celia Muriel" userId="bd0d02fb27608855" providerId="LiveId" clId="{91E414BF-8FDA-4816-B47F-10FAF9DE849A}" dt="2019-10-09T11:34:23.459" v="287" actId="1038"/>
          <ac:spMkLst>
            <pc:docMk/>
            <pc:sldMk cId="3935620786" sldId="434"/>
            <ac:spMk id="2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34:36.974" v="307" actId="14100"/>
          <ac:spMkLst>
            <pc:docMk/>
            <pc:sldMk cId="3935620786" sldId="434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34:31.973" v="306" actId="1037"/>
          <ac:spMkLst>
            <pc:docMk/>
            <pc:sldMk cId="3935620786" sldId="434"/>
            <ac:spMk id="4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23:02.298" v="75"/>
          <ac:spMkLst>
            <pc:docMk/>
            <pc:sldMk cId="3935620786" sldId="434"/>
            <ac:spMk id="6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19:01.754" v="34"/>
          <ac:spMkLst>
            <pc:docMk/>
            <pc:sldMk cId="3935620786" sldId="434"/>
            <ac:spMk id="7" creationId="{00000000-0000-0000-0000-000000000000}"/>
          </ac:spMkLst>
        </pc:spChg>
        <pc:spChg chg="del">
          <ac:chgData name="Celia Muriel" userId="bd0d02fb27608855" providerId="LiveId" clId="{91E414BF-8FDA-4816-B47F-10FAF9DE849A}" dt="2019-10-09T11:31:15.235" v="87" actId="478"/>
          <ac:spMkLst>
            <pc:docMk/>
            <pc:sldMk cId="3935620786" sldId="434"/>
            <ac:spMk id="9" creationId="{00000000-0000-0000-0000-000000000000}"/>
          </ac:spMkLst>
        </pc:spChg>
        <pc:spChg chg="del">
          <ac:chgData name="Celia Muriel" userId="bd0d02fb27608855" providerId="LiveId" clId="{91E414BF-8FDA-4816-B47F-10FAF9DE849A}" dt="2019-10-09T11:31:15.235" v="87" actId="478"/>
          <ac:spMkLst>
            <pc:docMk/>
            <pc:sldMk cId="3935620786" sldId="434"/>
            <ac:spMk id="10" creationId="{00000000-0000-0000-0000-000000000000}"/>
          </ac:spMkLst>
        </pc:spChg>
        <pc:spChg chg="del">
          <ac:chgData name="Celia Muriel" userId="bd0d02fb27608855" providerId="LiveId" clId="{91E414BF-8FDA-4816-B47F-10FAF9DE849A}" dt="2019-10-09T11:31:15.235" v="87" actId="478"/>
          <ac:spMkLst>
            <pc:docMk/>
            <pc:sldMk cId="3935620786" sldId="434"/>
            <ac:spMk id="11" creationId="{00000000-0000-0000-0000-000000000000}"/>
          </ac:spMkLst>
        </pc:spChg>
        <pc:spChg chg="add mod">
          <ac:chgData name="Celia Muriel" userId="bd0d02fb27608855" providerId="LiveId" clId="{91E414BF-8FDA-4816-B47F-10FAF9DE849A}" dt="2019-10-09T11:34:43.741" v="308" actId="1076"/>
          <ac:spMkLst>
            <pc:docMk/>
            <pc:sldMk cId="3935620786" sldId="434"/>
            <ac:spMk id="13" creationId="{49986226-6022-4E38-9BC4-C99F980BBE9F}"/>
          </ac:spMkLst>
        </pc:spChg>
        <pc:picChg chg="add mod">
          <ac:chgData name="Celia Muriel" userId="bd0d02fb27608855" providerId="LiveId" clId="{91E414BF-8FDA-4816-B47F-10FAF9DE849A}" dt="2019-10-09T11:34:26.709" v="296" actId="1038"/>
          <ac:picMkLst>
            <pc:docMk/>
            <pc:sldMk cId="3935620786" sldId="434"/>
            <ac:picMk id="8" creationId="{70CE4281-CD36-441F-A5F3-BFE0E7B905F2}"/>
          </ac:picMkLst>
        </pc:picChg>
        <pc:picChg chg="del">
          <ac:chgData name="Celia Muriel" userId="bd0d02fb27608855" providerId="LiveId" clId="{91E414BF-8FDA-4816-B47F-10FAF9DE849A}" dt="2019-10-09T11:31:12.308" v="86" actId="478"/>
          <ac:picMkLst>
            <pc:docMk/>
            <pc:sldMk cId="3935620786" sldId="434"/>
            <ac:picMk id="12" creationId="{00000000-0000-0000-0000-000000000000}"/>
          </ac:picMkLst>
        </pc:picChg>
      </pc:sldChg>
      <pc:sldChg chg="modSp add del modNotes">
        <pc:chgData name="Celia Muriel" userId="bd0d02fb27608855" providerId="LiveId" clId="{91E414BF-8FDA-4816-B47F-10FAF9DE849A}" dt="2019-10-09T11:26:04.711" v="84" actId="2696"/>
        <pc:sldMkLst>
          <pc:docMk/>
          <pc:sldMk cId="717289803" sldId="436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717289803" sldId="436"/>
            <ac:spMk id="3" creationId="{00000000-0000-0000-0000-000000000000}"/>
          </ac:spMkLst>
        </pc:spChg>
      </pc:sldChg>
      <pc:sldChg chg="modSp add del">
        <pc:chgData name="Celia Muriel" userId="bd0d02fb27608855" providerId="LiveId" clId="{91E414BF-8FDA-4816-B47F-10FAF9DE849A}" dt="2019-10-09T11:26:05.456" v="85" actId="2696"/>
        <pc:sldMkLst>
          <pc:docMk/>
          <pc:sldMk cId="2531270868" sldId="437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2531270868" sldId="437"/>
            <ac:spMk id="3" creationId="{00000000-0000-0000-0000-000000000000}"/>
          </ac:spMkLst>
        </pc:spChg>
      </pc:sldChg>
      <pc:sldChg chg="modSp del modNotes">
        <pc:chgData name="Celia Muriel" userId="bd0d02fb27608855" providerId="LiveId" clId="{91E414BF-8FDA-4816-B47F-10FAF9DE849A}" dt="2019-10-09T11:41:26.552" v="542" actId="2696"/>
        <pc:sldMkLst>
          <pc:docMk/>
          <pc:sldMk cId="3986303064" sldId="438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3986303064" sldId="438"/>
            <ac:spMk id="3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23:02.298" v="75"/>
        <pc:sldMkLst>
          <pc:docMk/>
          <pc:sldMk cId="4040817499" sldId="439"/>
        </pc:sldMkLst>
        <pc:spChg chg="mod">
          <ac:chgData name="Celia Muriel" userId="bd0d02fb27608855" providerId="LiveId" clId="{91E414BF-8FDA-4816-B47F-10FAF9DE849A}" dt="2019-10-09T11:19:01.754" v="34"/>
          <ac:spMkLst>
            <pc:docMk/>
            <pc:sldMk cId="4040817499" sldId="439"/>
            <ac:spMk id="2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23:02.298" v="75"/>
          <ac:spMkLst>
            <pc:docMk/>
            <pc:sldMk cId="4040817499" sldId="439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19:01.754" v="34"/>
          <ac:spMkLst>
            <pc:docMk/>
            <pc:sldMk cId="4040817499" sldId="439"/>
            <ac:spMk id="8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3595757464" sldId="440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3595757464" sldId="440"/>
            <ac:spMk id="6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3595757464" sldId="440"/>
            <ac:spMk id="8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2174549677" sldId="441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2174549677" sldId="441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2174549677" sldId="441"/>
            <ac:spMk id="5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1230222015" sldId="442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1230222015" sldId="442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1230222015" sldId="442"/>
            <ac:spMk id="4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3664920973" sldId="443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3664920973" sldId="443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3664920973" sldId="443"/>
            <ac:spMk id="4" creationId="{00000000-0000-0000-0000-000000000000}"/>
          </ac:spMkLst>
        </pc:spChg>
      </pc:sldChg>
      <pc:sldChg chg="modSp del">
        <pc:chgData name="Celia Muriel" userId="bd0d02fb27608855" providerId="LiveId" clId="{91E414BF-8FDA-4816-B47F-10FAF9DE849A}" dt="2019-10-09T11:35:16.398" v="311" actId="2696"/>
        <pc:sldMkLst>
          <pc:docMk/>
          <pc:sldMk cId="858449317" sldId="444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858449317" sldId="444"/>
            <ac:spMk id="2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359751230" sldId="445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359751230" sldId="445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359751230" sldId="445"/>
            <ac:spMk id="4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3470294283" sldId="446"/>
        </pc:sldMkLst>
        <pc:spChg chg="mod">
          <ac:chgData name="Celia Muriel" userId="bd0d02fb27608855" providerId="LiveId" clId="{91E414BF-8FDA-4816-B47F-10FAF9DE849A}" dt="2019-10-09T11:43:37.554" v="581"/>
          <ac:spMkLst>
            <pc:docMk/>
            <pc:sldMk cId="3470294283" sldId="446"/>
            <ac:spMk id="2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23:02.298" v="75"/>
          <ac:spMkLst>
            <pc:docMk/>
            <pc:sldMk cId="3470294283" sldId="446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3470294283" sldId="446"/>
            <ac:spMk id="4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3079231925" sldId="447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3079231925" sldId="447"/>
            <ac:spMk id="6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3079231925" sldId="447"/>
            <ac:spMk id="8" creationId="{00000000-0000-0000-0000-000000000000}"/>
          </ac:spMkLst>
        </pc:spChg>
      </pc:sldChg>
      <pc:sldChg chg="modSp del">
        <pc:chgData name="Celia Muriel" userId="bd0d02fb27608855" providerId="LiveId" clId="{91E414BF-8FDA-4816-B47F-10FAF9DE849A}" dt="2019-10-09T11:35:10.621" v="310" actId="2696"/>
        <pc:sldMkLst>
          <pc:docMk/>
          <pc:sldMk cId="2250939707" sldId="448"/>
        </pc:sldMkLst>
        <pc:spChg chg="mod">
          <ac:chgData name="Celia Muriel" userId="bd0d02fb27608855" providerId="LiveId" clId="{91E414BF-8FDA-4816-B47F-10FAF9DE849A}" dt="2019-10-09T11:19:01.754" v="34"/>
          <ac:spMkLst>
            <pc:docMk/>
            <pc:sldMk cId="2250939707" sldId="448"/>
            <ac:spMk id="2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23:02.298" v="75"/>
          <ac:spMkLst>
            <pc:docMk/>
            <pc:sldMk cId="2250939707" sldId="448"/>
            <ac:spMk id="3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3177575661" sldId="449"/>
        </pc:sldMkLst>
        <pc:spChg chg="mod">
          <ac:chgData name="Celia Muriel" userId="bd0d02fb27608855" providerId="LiveId" clId="{91E414BF-8FDA-4816-B47F-10FAF9DE849A}" dt="2019-10-09T11:43:37.554" v="581"/>
          <ac:spMkLst>
            <pc:docMk/>
            <pc:sldMk cId="3177575661" sldId="449"/>
            <ac:spMk id="2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23:02.298" v="75"/>
          <ac:spMkLst>
            <pc:docMk/>
            <pc:sldMk cId="3177575661" sldId="449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3177575661" sldId="449"/>
            <ac:spMk id="4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1764906458" sldId="450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1764906458" sldId="450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1764906458" sldId="450"/>
            <ac:spMk id="5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43:37.554" v="581"/>
        <pc:sldMkLst>
          <pc:docMk/>
          <pc:sldMk cId="2436509239" sldId="451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2436509239" sldId="451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43:37.554" v="581"/>
          <ac:spMkLst>
            <pc:docMk/>
            <pc:sldMk cId="2436509239" sldId="451"/>
            <ac:spMk id="4" creationId="{00000000-0000-0000-0000-000000000000}"/>
          </ac:spMkLst>
        </pc:spChg>
      </pc:sldChg>
      <pc:sldChg chg="modSp">
        <pc:chgData name="Celia Muriel" userId="bd0d02fb27608855" providerId="LiveId" clId="{91E414BF-8FDA-4816-B47F-10FAF9DE849A}" dt="2019-10-09T11:23:02.298" v="75"/>
        <pc:sldMkLst>
          <pc:docMk/>
          <pc:sldMk cId="68014512" sldId="452"/>
        </pc:sldMkLst>
        <pc:spChg chg="mod">
          <ac:chgData name="Celia Muriel" userId="bd0d02fb27608855" providerId="LiveId" clId="{91E414BF-8FDA-4816-B47F-10FAF9DE849A}" dt="2019-10-09T11:23:02.298" v="75"/>
          <ac:spMkLst>
            <pc:docMk/>
            <pc:sldMk cId="68014512" sldId="452"/>
            <ac:spMk id="3" creationId="{00000000-0000-0000-0000-000000000000}"/>
          </ac:spMkLst>
        </pc:spChg>
      </pc:sldChg>
      <pc:sldChg chg="modSp del modNotes">
        <pc:chgData name="Celia Muriel" userId="bd0d02fb27608855" providerId="LiveId" clId="{91E414BF-8FDA-4816-B47F-10FAF9DE849A}" dt="2019-10-09T11:42:37.962" v="553" actId="2696"/>
        <pc:sldMkLst>
          <pc:docMk/>
          <pc:sldMk cId="2166865176" sldId="453"/>
        </pc:sldMkLst>
        <pc:spChg chg="mod">
          <ac:chgData name="Celia Muriel" userId="bd0d02fb27608855" providerId="LiveId" clId="{91E414BF-8FDA-4816-B47F-10FAF9DE849A}" dt="2019-10-09T11:23:19.120" v="77"/>
          <ac:spMkLst>
            <pc:docMk/>
            <pc:sldMk cId="2166865176" sldId="453"/>
            <ac:spMk id="3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23:02.298" v="75"/>
          <ac:spMkLst>
            <pc:docMk/>
            <pc:sldMk cId="2166865176" sldId="453"/>
            <ac:spMk id="6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23:19.120" v="77"/>
          <ac:spMkLst>
            <pc:docMk/>
            <pc:sldMk cId="2166865176" sldId="453"/>
            <ac:spMk id="7" creationId="{00000000-0000-0000-0000-000000000000}"/>
          </ac:spMkLst>
        </pc:spChg>
      </pc:sldChg>
      <pc:sldMasterChg chg="addSp delSp modSp delSldLayout modSldLayout">
        <pc:chgData name="Celia Muriel" userId="bd0d02fb27608855" providerId="LiveId" clId="{91E414BF-8FDA-4816-B47F-10FAF9DE849A}" dt="2019-10-09T11:43:53.231" v="591" actId="2696"/>
        <pc:sldMasterMkLst>
          <pc:docMk/>
          <pc:sldMasterMk cId="347948293" sldId="2147484205"/>
        </pc:sldMasterMkLst>
        <pc:spChg chg="mod">
          <ac:chgData name="Celia Muriel" userId="bd0d02fb27608855" providerId="LiveId" clId="{91E414BF-8FDA-4816-B47F-10FAF9DE849A}" dt="2019-10-09T11:23:14.128" v="76"/>
          <ac:spMkLst>
            <pc:docMk/>
            <pc:sldMasterMk cId="347948293" sldId="2147484205"/>
            <ac:spMk id="9" creationId="{00000000-0000-0000-0000-000000000000}"/>
          </ac:spMkLst>
        </pc:spChg>
        <pc:spChg chg="mod">
          <ac:chgData name="Celia Muriel" userId="bd0d02fb27608855" providerId="LiveId" clId="{91E414BF-8FDA-4816-B47F-10FAF9DE849A}" dt="2019-10-09T11:23:02.298" v="75"/>
          <ac:spMkLst>
            <pc:docMk/>
            <pc:sldMasterMk cId="347948293" sldId="2147484205"/>
            <ac:spMk id="13" creationId="{00000000-0000-0000-0000-000000000000}"/>
          </ac:spMkLst>
        </pc:spChg>
        <pc:picChg chg="add del mod">
          <ac:chgData name="Celia Muriel" userId="bd0d02fb27608855" providerId="LiveId" clId="{91E414BF-8FDA-4816-B47F-10FAF9DE849A}" dt="2019-10-09T11:21:41.932" v="62" actId="478"/>
          <ac:picMkLst>
            <pc:docMk/>
            <pc:sldMasterMk cId="347948293" sldId="2147484205"/>
            <ac:picMk id="3" creationId="{98F17183-FC8D-4E72-A075-6912AECE5AEE}"/>
          </ac:picMkLst>
        </pc:picChg>
        <pc:picChg chg="del">
          <ac:chgData name="Celia Muriel" userId="bd0d02fb27608855" providerId="LiveId" clId="{91E414BF-8FDA-4816-B47F-10FAF9DE849A}" dt="2019-10-09T11:21:33.116" v="57" actId="478"/>
          <ac:picMkLst>
            <pc:docMk/>
            <pc:sldMasterMk cId="347948293" sldId="2147484205"/>
            <ac:picMk id="11" creationId="{00000000-0000-0000-0000-000000000000}"/>
          </ac:picMkLst>
        </pc:picChg>
        <pc:picChg chg="add">
          <ac:chgData name="Celia Muriel" userId="bd0d02fb27608855" providerId="LiveId" clId="{91E414BF-8FDA-4816-B47F-10FAF9DE849A}" dt="2019-10-09T11:21:46.208" v="63"/>
          <ac:picMkLst>
            <pc:docMk/>
            <pc:sldMasterMk cId="347948293" sldId="2147484205"/>
            <ac:picMk id="45" creationId="{3229569B-F176-457B-ABFF-188032912566}"/>
          </ac:picMkLst>
        </pc:picChg>
        <pc:sldLayoutChg chg="modSp">
          <pc:chgData name="Celia Muriel" userId="bd0d02fb27608855" providerId="LiveId" clId="{91E414BF-8FDA-4816-B47F-10FAF9DE849A}" dt="2019-10-09T11:23:02.298" v="75"/>
          <pc:sldLayoutMkLst>
            <pc:docMk/>
            <pc:sldMasterMk cId="347948293" sldId="2147484205"/>
            <pc:sldLayoutMk cId="865989460" sldId="2147484224"/>
          </pc:sldLayoutMkLst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865989460" sldId="2147484224"/>
              <ac:spMk id="3" creationId="{00000000-0000-0000-0000-000000000000}"/>
            </ac:spMkLst>
          </pc:spChg>
        </pc:sldLayoutChg>
        <pc:sldLayoutChg chg="modSp">
          <pc:chgData name="Celia Muriel" userId="bd0d02fb27608855" providerId="LiveId" clId="{91E414BF-8FDA-4816-B47F-10FAF9DE849A}" dt="2019-10-09T11:23:02.298" v="75"/>
          <pc:sldLayoutMkLst>
            <pc:docMk/>
            <pc:sldMasterMk cId="347948293" sldId="2147484205"/>
            <pc:sldLayoutMk cId="879403061" sldId="2147484225"/>
          </pc:sldLayoutMkLst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879403061" sldId="2147484225"/>
              <ac:spMk id="3" creationId="{00000000-0000-0000-0000-000000000000}"/>
            </ac:spMkLst>
          </pc:spChg>
        </pc:sldLayoutChg>
        <pc:sldLayoutChg chg="addSp delSp modSp del">
          <pc:chgData name="Celia Muriel" userId="bd0d02fb27608855" providerId="LiveId" clId="{91E414BF-8FDA-4816-B47F-10FAF9DE849A}" dt="2019-10-09T11:43:42.287" v="583" actId="2696"/>
          <pc:sldLayoutMkLst>
            <pc:docMk/>
            <pc:sldMasterMk cId="347948293" sldId="2147484205"/>
            <pc:sldLayoutMk cId="2690089493" sldId="2147484226"/>
          </pc:sldLayoutMkLst>
          <pc:spChg chg="mod">
            <ac:chgData name="Celia Muriel" userId="bd0d02fb27608855" providerId="LiveId" clId="{91E414BF-8FDA-4816-B47F-10FAF9DE849A}" dt="2019-10-09T11:23:14.128" v="76"/>
            <ac:spMkLst>
              <pc:docMk/>
              <pc:sldMasterMk cId="347948293" sldId="2147484205"/>
              <pc:sldLayoutMk cId="2690089493" sldId="2147484226"/>
              <ac:spMk id="47" creationId="{00000000-0000-0000-0000-000000000000}"/>
            </ac:spMkLst>
          </pc:spChg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2690089493" sldId="2147484226"/>
              <ac:spMk id="48" creationId="{00000000-0000-0000-0000-000000000000}"/>
            </ac:spMkLst>
          </pc:spChg>
          <pc:picChg chg="add">
            <ac:chgData name="Celia Muriel" userId="bd0d02fb27608855" providerId="LiveId" clId="{91E414BF-8FDA-4816-B47F-10FAF9DE849A}" dt="2019-10-09T11:21:54.345" v="67"/>
            <ac:picMkLst>
              <pc:docMk/>
              <pc:sldMasterMk cId="347948293" sldId="2147484205"/>
              <pc:sldLayoutMk cId="2690089493" sldId="2147484226"/>
              <ac:picMk id="38" creationId="{3011BE15-DFA4-45A8-A90F-C34C22494FDC}"/>
            </ac:picMkLst>
          </pc:picChg>
          <pc:picChg chg="del">
            <ac:chgData name="Celia Muriel" userId="bd0d02fb27608855" providerId="LiveId" clId="{91E414BF-8FDA-4816-B47F-10FAF9DE849A}" dt="2019-10-09T11:21:53.976" v="66" actId="478"/>
            <ac:picMkLst>
              <pc:docMk/>
              <pc:sldMasterMk cId="347948293" sldId="2147484205"/>
              <pc:sldLayoutMk cId="2690089493" sldId="2147484226"/>
              <ac:picMk id="46" creationId="{00000000-0000-0000-0000-000000000000}"/>
            </ac:picMkLst>
          </pc:picChg>
        </pc:sldLayoutChg>
        <pc:sldLayoutChg chg="addSp delSp modSp del">
          <pc:chgData name="Celia Muriel" userId="bd0d02fb27608855" providerId="LiveId" clId="{91E414BF-8FDA-4816-B47F-10FAF9DE849A}" dt="2019-10-09T11:43:41.338" v="582" actId="2696"/>
          <pc:sldLayoutMkLst>
            <pc:docMk/>
            <pc:sldMasterMk cId="347948293" sldId="2147484205"/>
            <pc:sldLayoutMk cId="3557095342" sldId="2147484227"/>
          </pc:sldLayoutMkLst>
          <pc:spChg chg="mod">
            <ac:chgData name="Celia Muriel" userId="bd0d02fb27608855" providerId="LiveId" clId="{91E414BF-8FDA-4816-B47F-10FAF9DE849A}" dt="2019-10-09T11:23:14.128" v="76"/>
            <ac:spMkLst>
              <pc:docMk/>
              <pc:sldMasterMk cId="347948293" sldId="2147484205"/>
              <pc:sldLayoutMk cId="3557095342" sldId="2147484227"/>
              <ac:spMk id="48" creationId="{00000000-0000-0000-0000-000000000000}"/>
            </ac:spMkLst>
          </pc:spChg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3557095342" sldId="2147484227"/>
              <ac:spMk id="49" creationId="{00000000-0000-0000-0000-000000000000}"/>
            </ac:spMkLst>
          </pc:spChg>
          <pc:picChg chg="add">
            <ac:chgData name="Celia Muriel" userId="bd0d02fb27608855" providerId="LiveId" clId="{91E414BF-8FDA-4816-B47F-10FAF9DE849A}" dt="2019-10-09T11:21:50.975" v="65"/>
            <ac:picMkLst>
              <pc:docMk/>
              <pc:sldMasterMk cId="347948293" sldId="2147484205"/>
              <pc:sldLayoutMk cId="3557095342" sldId="2147484227"/>
              <ac:picMk id="39" creationId="{E556D3E3-EAFB-47CF-84C1-AD07B8D8B554}"/>
            </ac:picMkLst>
          </pc:picChg>
          <pc:picChg chg="del">
            <ac:chgData name="Celia Muriel" userId="bd0d02fb27608855" providerId="LiveId" clId="{91E414BF-8FDA-4816-B47F-10FAF9DE849A}" dt="2019-10-09T11:21:50.305" v="64" actId="478"/>
            <ac:picMkLst>
              <pc:docMk/>
              <pc:sldMasterMk cId="347948293" sldId="2147484205"/>
              <pc:sldLayoutMk cId="3557095342" sldId="2147484227"/>
              <ac:picMk id="47" creationId="{00000000-0000-0000-0000-000000000000}"/>
            </ac:picMkLst>
          </pc:picChg>
        </pc:sldLayoutChg>
        <pc:sldLayoutChg chg="modSp del">
          <pc:chgData name="Celia Muriel" userId="bd0d02fb27608855" providerId="LiveId" clId="{91E414BF-8FDA-4816-B47F-10FAF9DE849A}" dt="2019-10-09T11:43:47.744" v="585" actId="2696"/>
          <pc:sldLayoutMkLst>
            <pc:docMk/>
            <pc:sldMasterMk cId="347948293" sldId="2147484205"/>
            <pc:sldLayoutMk cId="1785943608" sldId="2147484228"/>
          </pc:sldLayoutMkLst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1785943608" sldId="2147484228"/>
              <ac:spMk id="3" creationId="{00000000-0000-0000-0000-000000000000}"/>
            </ac:spMkLst>
          </pc:spChg>
        </pc:sldLayoutChg>
        <pc:sldLayoutChg chg="modSp">
          <pc:chgData name="Celia Muriel" userId="bd0d02fb27608855" providerId="LiveId" clId="{91E414BF-8FDA-4816-B47F-10FAF9DE849A}" dt="2019-10-09T11:23:02.298" v="75"/>
          <pc:sldLayoutMkLst>
            <pc:docMk/>
            <pc:sldMasterMk cId="347948293" sldId="2147484205"/>
            <pc:sldLayoutMk cId="1728758996" sldId="2147484229"/>
          </pc:sldLayoutMkLst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1728758996" sldId="2147484229"/>
              <ac:spMk id="3" creationId="{00000000-0000-0000-0000-000000000000}"/>
            </ac:spMkLst>
          </pc:spChg>
        </pc:sldLayoutChg>
        <pc:sldLayoutChg chg="modSp del">
          <pc:chgData name="Celia Muriel" userId="bd0d02fb27608855" providerId="LiveId" clId="{91E414BF-8FDA-4816-B47F-10FAF9DE849A}" dt="2019-10-09T11:43:46.860" v="584" actId="2696"/>
          <pc:sldLayoutMkLst>
            <pc:docMk/>
            <pc:sldMasterMk cId="347948293" sldId="2147484205"/>
            <pc:sldLayoutMk cId="793671763" sldId="2147484230"/>
          </pc:sldLayoutMkLst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793671763" sldId="2147484230"/>
              <ac:spMk id="3" creationId="{00000000-0000-0000-0000-000000000000}"/>
            </ac:spMkLst>
          </pc:spChg>
        </pc:sldLayoutChg>
        <pc:sldLayoutChg chg="del">
          <pc:chgData name="Celia Muriel" userId="bd0d02fb27608855" providerId="LiveId" clId="{91E414BF-8FDA-4816-B47F-10FAF9DE849A}" dt="2019-10-09T11:43:51.836" v="589" actId="2696"/>
          <pc:sldLayoutMkLst>
            <pc:docMk/>
            <pc:sldMasterMk cId="347948293" sldId="2147484205"/>
            <pc:sldLayoutMk cId="3349383530" sldId="2147484231"/>
          </pc:sldLayoutMkLst>
        </pc:sldLayoutChg>
        <pc:sldLayoutChg chg="del">
          <pc:chgData name="Celia Muriel" userId="bd0d02fb27608855" providerId="LiveId" clId="{91E414BF-8FDA-4816-B47F-10FAF9DE849A}" dt="2019-10-09T11:43:53.231" v="591" actId="2696"/>
          <pc:sldLayoutMkLst>
            <pc:docMk/>
            <pc:sldMasterMk cId="347948293" sldId="2147484205"/>
            <pc:sldLayoutMk cId="2501861163" sldId="2147484233"/>
          </pc:sldLayoutMkLst>
        </pc:sldLayoutChg>
        <pc:sldLayoutChg chg="addSp delSp modSp">
          <pc:chgData name="Celia Muriel" userId="bd0d02fb27608855" providerId="LiveId" clId="{91E414BF-8FDA-4816-B47F-10FAF9DE849A}" dt="2019-10-09T11:43:29.674" v="564" actId="478"/>
          <pc:sldLayoutMkLst>
            <pc:docMk/>
            <pc:sldMasterMk cId="347948293" sldId="2147484205"/>
            <pc:sldLayoutMk cId="807848824" sldId="2147484234"/>
          </pc:sldLayoutMkLst>
          <pc:spChg chg="mod">
            <ac:chgData name="Celia Muriel" userId="bd0d02fb27608855" providerId="LiveId" clId="{91E414BF-8FDA-4816-B47F-10FAF9DE849A}" dt="2019-10-09T11:23:14.128" v="76"/>
            <ac:spMkLst>
              <pc:docMk/>
              <pc:sldMasterMk cId="347948293" sldId="2147484205"/>
              <pc:sldLayoutMk cId="807848824" sldId="2147484234"/>
              <ac:spMk id="38" creationId="{00000000-0000-0000-0000-000000000000}"/>
            </ac:spMkLst>
          </pc:spChg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807848824" sldId="2147484234"/>
              <ac:spMk id="40" creationId="{00000000-0000-0000-0000-000000000000}"/>
            </ac:spMkLst>
          </pc:spChg>
          <pc:picChg chg="del">
            <ac:chgData name="Celia Muriel" userId="bd0d02fb27608855" providerId="LiveId" clId="{91E414BF-8FDA-4816-B47F-10FAF9DE849A}" dt="2019-10-09T11:43:02.069" v="554" actId="478"/>
            <ac:picMkLst>
              <pc:docMk/>
              <pc:sldMasterMk cId="347948293" sldId="2147484205"/>
              <pc:sldLayoutMk cId="807848824" sldId="2147484234"/>
              <ac:picMk id="4" creationId="{00000000-0000-0000-0000-000000000000}"/>
            </ac:picMkLst>
          </pc:picChg>
          <pc:picChg chg="add del mod">
            <ac:chgData name="Celia Muriel" userId="bd0d02fb27608855" providerId="LiveId" clId="{91E414BF-8FDA-4816-B47F-10FAF9DE849A}" dt="2019-10-09T11:43:29.674" v="564" actId="478"/>
            <ac:picMkLst>
              <pc:docMk/>
              <pc:sldMasterMk cId="347948293" sldId="2147484205"/>
              <pc:sldLayoutMk cId="807848824" sldId="2147484234"/>
              <ac:picMk id="35" creationId="{F8DD7311-4BA2-4CD3-98C8-A85EDF9EB112}"/>
            </ac:picMkLst>
          </pc:picChg>
        </pc:sldLayoutChg>
        <pc:sldLayoutChg chg="del">
          <pc:chgData name="Celia Muriel" userId="bd0d02fb27608855" providerId="LiveId" clId="{91E414BF-8FDA-4816-B47F-10FAF9DE849A}" dt="2019-10-09T11:43:22.594" v="560" actId="2696"/>
          <pc:sldLayoutMkLst>
            <pc:docMk/>
            <pc:sldMasterMk cId="347948293" sldId="2147484205"/>
            <pc:sldLayoutMk cId="1972589068" sldId="2147484235"/>
          </pc:sldLayoutMkLst>
        </pc:sldLayoutChg>
        <pc:sldLayoutChg chg="del">
          <pc:chgData name="Celia Muriel" userId="bd0d02fb27608855" providerId="LiveId" clId="{91E414BF-8FDA-4816-B47F-10FAF9DE849A}" dt="2019-10-09T11:43:20.476" v="558" actId="2696"/>
          <pc:sldLayoutMkLst>
            <pc:docMk/>
            <pc:sldMasterMk cId="347948293" sldId="2147484205"/>
            <pc:sldLayoutMk cId="1630060691" sldId="2147484236"/>
          </pc:sldLayoutMkLst>
        </pc:sldLayoutChg>
        <pc:sldLayoutChg chg="addSp delSp modSp del">
          <pc:chgData name="Celia Muriel" userId="bd0d02fb27608855" providerId="LiveId" clId="{91E414BF-8FDA-4816-B47F-10FAF9DE849A}" dt="2019-10-09T11:43:21.496" v="559" actId="2696"/>
          <pc:sldLayoutMkLst>
            <pc:docMk/>
            <pc:sldMasterMk cId="347948293" sldId="2147484205"/>
            <pc:sldLayoutMk cId="3297119144" sldId="2147484237"/>
          </pc:sldLayoutMkLst>
          <pc:spChg chg="mod">
            <ac:chgData name="Celia Muriel" userId="bd0d02fb27608855" providerId="LiveId" clId="{91E414BF-8FDA-4816-B47F-10FAF9DE849A}" dt="2019-10-09T11:23:14.128" v="76"/>
            <ac:spMkLst>
              <pc:docMk/>
              <pc:sldMasterMk cId="347948293" sldId="2147484205"/>
              <pc:sldLayoutMk cId="3297119144" sldId="2147484237"/>
              <ac:spMk id="40" creationId="{00000000-0000-0000-0000-000000000000}"/>
            </ac:spMkLst>
          </pc:spChg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3297119144" sldId="2147484237"/>
              <ac:spMk id="42" creationId="{00000000-0000-0000-0000-000000000000}"/>
            </ac:spMkLst>
          </pc:spChg>
          <pc:picChg chg="add">
            <ac:chgData name="Celia Muriel" userId="bd0d02fb27608855" providerId="LiveId" clId="{91E414BF-8FDA-4816-B47F-10FAF9DE849A}" dt="2019-10-09T11:43:16.993" v="557"/>
            <ac:picMkLst>
              <pc:docMk/>
              <pc:sldMasterMk cId="347948293" sldId="2147484205"/>
              <pc:sldLayoutMk cId="3297119144" sldId="2147484237"/>
              <ac:picMk id="36" creationId="{4FCF90A0-B53D-410B-838D-56FBA4979BC9}"/>
            </ac:picMkLst>
          </pc:picChg>
          <pc:picChg chg="del">
            <ac:chgData name="Celia Muriel" userId="bd0d02fb27608855" providerId="LiveId" clId="{91E414BF-8FDA-4816-B47F-10FAF9DE849A}" dt="2019-10-09T11:43:16.490" v="556" actId="478"/>
            <ac:picMkLst>
              <pc:docMk/>
              <pc:sldMasterMk cId="347948293" sldId="2147484205"/>
              <pc:sldLayoutMk cId="3297119144" sldId="2147484237"/>
              <ac:picMk id="39" creationId="{00000000-0000-0000-0000-000000000000}"/>
            </ac:picMkLst>
          </pc:picChg>
        </pc:sldLayoutChg>
        <pc:sldLayoutChg chg="addSp delSp modSp">
          <pc:chgData name="Celia Muriel" userId="bd0d02fb27608855" providerId="LiveId" clId="{91E414BF-8FDA-4816-B47F-10FAF9DE849A}" dt="2019-10-09T11:23:14.128" v="76"/>
          <pc:sldLayoutMkLst>
            <pc:docMk/>
            <pc:sldMasterMk cId="347948293" sldId="2147484205"/>
            <pc:sldLayoutMk cId="3631614420" sldId="2147484238"/>
          </pc:sldLayoutMkLst>
          <pc:spChg chg="mod">
            <ac:chgData name="Celia Muriel" userId="bd0d02fb27608855" providerId="LiveId" clId="{91E414BF-8FDA-4816-B47F-10FAF9DE849A}" dt="2019-10-09T11:23:14.128" v="76"/>
            <ac:spMkLst>
              <pc:docMk/>
              <pc:sldMasterMk cId="347948293" sldId="2147484205"/>
              <pc:sldLayoutMk cId="3631614420" sldId="2147484238"/>
              <ac:spMk id="39" creationId="{00000000-0000-0000-0000-000000000000}"/>
            </ac:spMkLst>
          </pc:spChg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3631614420" sldId="2147484238"/>
              <ac:spMk id="47" creationId="{00000000-0000-0000-0000-000000000000}"/>
            </ac:spMkLst>
          </pc:spChg>
          <pc:picChg chg="add mod">
            <ac:chgData name="Celia Muriel" userId="bd0d02fb27608855" providerId="LiveId" clId="{91E414BF-8FDA-4816-B47F-10FAF9DE849A}" dt="2019-10-09T11:21:27.786" v="56" actId="1038"/>
            <ac:picMkLst>
              <pc:docMk/>
              <pc:sldMasterMk cId="347948293" sldId="2147484205"/>
              <pc:sldLayoutMk cId="3631614420" sldId="2147484238"/>
              <ac:picMk id="3" creationId="{CB4F5490-5D5B-4C1B-95EC-45506F025947}"/>
            </ac:picMkLst>
          </pc:picChg>
          <pc:picChg chg="del">
            <ac:chgData name="Celia Muriel" userId="bd0d02fb27608855" providerId="LiveId" clId="{91E414BF-8FDA-4816-B47F-10FAF9DE849A}" dt="2019-10-09T11:21:03.861" v="35" actId="478"/>
            <ac:picMkLst>
              <pc:docMk/>
              <pc:sldMasterMk cId="347948293" sldId="2147484205"/>
              <pc:sldLayoutMk cId="3631614420" sldId="2147484238"/>
              <ac:picMk id="11" creationId="{00000000-0000-0000-0000-000000000000}"/>
            </ac:picMkLst>
          </pc:picChg>
        </pc:sldLayoutChg>
        <pc:sldLayoutChg chg="modSp del">
          <pc:chgData name="Celia Muriel" userId="bd0d02fb27608855" providerId="LiveId" clId="{91E414BF-8FDA-4816-B47F-10FAF9DE849A}" dt="2019-10-09T11:43:48.369" v="586" actId="2696"/>
          <pc:sldLayoutMkLst>
            <pc:docMk/>
            <pc:sldMasterMk cId="347948293" sldId="2147484205"/>
            <pc:sldLayoutMk cId="3668349959" sldId="2147484239"/>
          </pc:sldLayoutMkLst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3668349959" sldId="2147484239"/>
              <ac:spMk id="3" creationId="{00000000-0000-0000-0000-000000000000}"/>
            </ac:spMkLst>
          </pc:spChg>
        </pc:sldLayoutChg>
        <pc:sldLayoutChg chg="modSp del">
          <pc:chgData name="Celia Muriel" userId="bd0d02fb27608855" providerId="LiveId" clId="{91E414BF-8FDA-4816-B47F-10FAF9DE849A}" dt="2019-10-09T11:43:48.924" v="587" actId="2696"/>
          <pc:sldLayoutMkLst>
            <pc:docMk/>
            <pc:sldMasterMk cId="347948293" sldId="2147484205"/>
            <pc:sldLayoutMk cId="1444004638" sldId="2147484240"/>
          </pc:sldLayoutMkLst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1444004638" sldId="2147484240"/>
              <ac:spMk id="3" creationId="{00000000-0000-0000-0000-000000000000}"/>
            </ac:spMkLst>
          </pc:spChg>
        </pc:sldLayoutChg>
        <pc:sldLayoutChg chg="modSp del">
          <pc:chgData name="Celia Muriel" userId="bd0d02fb27608855" providerId="LiveId" clId="{91E414BF-8FDA-4816-B47F-10FAF9DE849A}" dt="2019-10-09T11:43:49.467" v="588" actId="2696"/>
          <pc:sldLayoutMkLst>
            <pc:docMk/>
            <pc:sldMasterMk cId="347948293" sldId="2147484205"/>
            <pc:sldLayoutMk cId="3887444324" sldId="2147484241"/>
          </pc:sldLayoutMkLst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3887444324" sldId="2147484241"/>
              <ac:spMk id="3" creationId="{00000000-0000-0000-0000-000000000000}"/>
            </ac:spMkLst>
          </pc:spChg>
        </pc:sldLayoutChg>
        <pc:sldLayoutChg chg="modSp del">
          <pc:chgData name="Celia Muriel" userId="bd0d02fb27608855" providerId="LiveId" clId="{91E414BF-8FDA-4816-B47F-10FAF9DE849A}" dt="2019-10-09T11:43:52.605" v="590" actId="2696"/>
          <pc:sldLayoutMkLst>
            <pc:docMk/>
            <pc:sldMasterMk cId="347948293" sldId="2147484205"/>
            <pc:sldLayoutMk cId="2561453466" sldId="2147484242"/>
          </pc:sldLayoutMkLst>
          <pc:spChg chg="mod">
            <ac:chgData name="Celia Muriel" userId="bd0d02fb27608855" providerId="LiveId" clId="{91E414BF-8FDA-4816-B47F-10FAF9DE849A}" dt="2019-10-09T11:23:14.128" v="76"/>
            <ac:spMkLst>
              <pc:docMk/>
              <pc:sldMasterMk cId="347948293" sldId="2147484205"/>
              <pc:sldLayoutMk cId="2561453466" sldId="2147484242"/>
              <ac:spMk id="29" creationId="{00000000-0000-0000-0000-000000000000}"/>
            </ac:spMkLst>
          </pc:spChg>
          <pc:spChg chg="mod">
            <ac:chgData name="Celia Muriel" userId="bd0d02fb27608855" providerId="LiveId" clId="{91E414BF-8FDA-4816-B47F-10FAF9DE849A}" dt="2019-10-09T11:23:02.298" v="75"/>
            <ac:spMkLst>
              <pc:docMk/>
              <pc:sldMasterMk cId="347948293" sldId="2147484205"/>
              <pc:sldLayoutMk cId="2561453466" sldId="2147484242"/>
              <ac:spMk id="32" creationId="{00000000-0000-0000-0000-000000000000}"/>
            </ac:spMkLst>
          </pc:spChg>
        </pc:sldLayoutChg>
      </pc:sldMasterChg>
      <pc:sldMasterChg chg="addSp del delSldLayout">
        <pc:chgData name="Celia Muriel" userId="bd0d02fb27608855" providerId="LiveId" clId="{91E414BF-8FDA-4816-B47F-10FAF9DE849A}" dt="2019-10-09T11:43:55.984" v="592" actId="2696"/>
        <pc:sldMasterMkLst>
          <pc:docMk/>
          <pc:sldMasterMk cId="1164089904" sldId="2147484243"/>
        </pc:sldMasterMkLst>
        <pc:picChg chg="add">
          <ac:chgData name="Celia Muriel" userId="bd0d02fb27608855" providerId="LiveId" clId="{91E414BF-8FDA-4816-B47F-10FAF9DE849A}" dt="2019-10-09T11:43:12.284" v="555"/>
          <ac:picMkLst>
            <pc:docMk/>
            <pc:sldMasterMk cId="1164089904" sldId="2147484243"/>
            <ac:picMk id="4" creationId="{858C2C6E-C24B-4EBE-A9E0-CAC459124809}"/>
          </ac:picMkLst>
        </pc:picChg>
        <pc:sldLayoutChg chg="del">
          <pc:chgData name="Celia Muriel" userId="bd0d02fb27608855" providerId="LiveId" clId="{91E414BF-8FDA-4816-B47F-10FAF9DE849A}" dt="2019-10-09T11:22:41.349" v="68" actId="2696"/>
          <pc:sldLayoutMkLst>
            <pc:docMk/>
            <pc:sldMasterMk cId="1164089904" sldId="2147484243"/>
            <pc:sldLayoutMk cId="3478998614" sldId="2147484244"/>
          </pc:sldLayoutMkLst>
        </pc:sldLayoutChg>
        <pc:sldLayoutChg chg="del">
          <pc:chgData name="Celia Muriel" userId="bd0d02fb27608855" providerId="LiveId" clId="{91E414BF-8FDA-4816-B47F-10FAF9DE849A}" dt="2019-10-09T11:22:42.172" v="69" actId="2696"/>
          <pc:sldLayoutMkLst>
            <pc:docMk/>
            <pc:sldMasterMk cId="1164089904" sldId="2147484243"/>
            <pc:sldLayoutMk cId="1473305358" sldId="2147484245"/>
          </pc:sldLayoutMkLst>
        </pc:sldLayoutChg>
        <pc:sldLayoutChg chg="del">
          <pc:chgData name="Celia Muriel" userId="bd0d02fb27608855" providerId="LiveId" clId="{91E414BF-8FDA-4816-B47F-10FAF9DE849A}" dt="2019-10-09T11:22:42.432" v="70" actId="2696"/>
          <pc:sldLayoutMkLst>
            <pc:docMk/>
            <pc:sldMasterMk cId="1164089904" sldId="2147484243"/>
            <pc:sldLayoutMk cId="1159926018" sldId="2147484246"/>
          </pc:sldLayoutMkLst>
        </pc:sldLayoutChg>
        <pc:sldLayoutChg chg="del">
          <pc:chgData name="Celia Muriel" userId="bd0d02fb27608855" providerId="LiveId" clId="{91E414BF-8FDA-4816-B47F-10FAF9DE849A}" dt="2019-10-09T11:22:43.186" v="71" actId="2696"/>
          <pc:sldLayoutMkLst>
            <pc:docMk/>
            <pc:sldMasterMk cId="1164089904" sldId="2147484243"/>
            <pc:sldLayoutMk cId="3640356399" sldId="2147484247"/>
          </pc:sldLayoutMkLst>
        </pc:sldLayoutChg>
        <pc:sldLayoutChg chg="del">
          <pc:chgData name="Celia Muriel" userId="bd0d02fb27608855" providerId="LiveId" clId="{91E414BF-8FDA-4816-B47F-10FAF9DE849A}" dt="2019-10-09T11:22:43.417" v="72" actId="2696"/>
          <pc:sldLayoutMkLst>
            <pc:docMk/>
            <pc:sldMasterMk cId="1164089904" sldId="2147484243"/>
            <pc:sldLayoutMk cId="3170846531" sldId="2147484248"/>
          </pc:sldLayoutMkLst>
        </pc:sldLayoutChg>
        <pc:sldLayoutChg chg="del">
          <pc:chgData name="Celia Muriel" userId="bd0d02fb27608855" providerId="LiveId" clId="{91E414BF-8FDA-4816-B47F-10FAF9DE849A}" dt="2019-10-09T11:22:44.152" v="73" actId="2696"/>
          <pc:sldLayoutMkLst>
            <pc:docMk/>
            <pc:sldMasterMk cId="1164089904" sldId="2147484243"/>
            <pc:sldLayoutMk cId="31809432" sldId="2147484249"/>
          </pc:sldLayoutMkLst>
        </pc:sldLayoutChg>
        <pc:sldLayoutChg chg="del">
          <pc:chgData name="Celia Muriel" userId="bd0d02fb27608855" providerId="LiveId" clId="{91E414BF-8FDA-4816-B47F-10FAF9DE849A}" dt="2019-10-09T11:22:44.676" v="74" actId="2696"/>
          <pc:sldLayoutMkLst>
            <pc:docMk/>
            <pc:sldMasterMk cId="1164089904" sldId="2147484243"/>
            <pc:sldLayoutMk cId="305589170" sldId="214748425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453" cy="35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5" tIns="45853" rIns="91705" bIns="4585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GB" dirty="0"/>
              <a:t>Header - Use 'Insert &gt;Header &amp; Footer' to modify this text and ‘Apply to all’</a:t>
            </a:r>
            <a:endParaRPr lang="de-DE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4776" y="0"/>
            <a:ext cx="4029453" cy="35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5" tIns="45853" rIns="91705" bIns="4585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8367"/>
            <a:ext cx="4029453" cy="35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5" tIns="45853" rIns="91705" bIns="4585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GB" dirty="0"/>
              <a:t>Footer - Use 'Insert &gt;Header &amp; Footer' to modify this text and ‘Apply to all’</a:t>
            </a:r>
            <a:endParaRPr lang="de-DE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4776" y="6658367"/>
            <a:ext cx="4029453" cy="35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5" tIns="45853" rIns="91705" bIns="4585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DDC178-408E-43EE-BF8A-7CB72437D5D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765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23850" y="162370"/>
            <a:ext cx="4410521" cy="31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GB" dirty="0"/>
              <a:t>Header - Use 'Insert &gt;Header &amp; Footer' to modify this text and ‘Apply to all’</a:t>
            </a:r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935159" y="162371"/>
            <a:ext cx="4029453" cy="31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23851" y="620712"/>
            <a:ext cx="4410520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Indent level 0 (Use for headings)</a:t>
            </a:r>
          </a:p>
          <a:p>
            <a:pPr lvl="1"/>
            <a:r>
              <a:rPr lang="de-DE" noProof="0" dirty="0"/>
              <a:t>Indent Level 1 (Use for paragraph text)</a:t>
            </a:r>
          </a:p>
          <a:p>
            <a:pPr lvl="2"/>
            <a:r>
              <a:rPr lang="de-DE" noProof="0" dirty="0"/>
              <a:t>Indent Level 2 (First level bullets)</a:t>
            </a:r>
          </a:p>
          <a:p>
            <a:pPr lvl="3"/>
            <a:r>
              <a:rPr lang="de-DE" noProof="0" dirty="0"/>
              <a:t>Indent Level 3 (Second level bullets)</a:t>
            </a:r>
          </a:p>
          <a:p>
            <a:pPr lvl="4"/>
            <a:r>
              <a:rPr lang="de-DE" noProof="0" dirty="0"/>
              <a:t>Indent Level 4</a:t>
            </a: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9763" y="6592889"/>
            <a:ext cx="1100137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000" noProof="1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sz="600" dirty="0">
                <a:solidFill>
                  <a:srgbClr val="000000"/>
                </a:solidFill>
                <a:cs typeface="+mn-cs"/>
              </a:rPr>
              <a:t>Vanilla Corp.  —</a:t>
            </a:r>
            <a:endParaRPr lang="en-GB" sz="600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" name="Picture 9" descr="JCI_RGB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87" y="6427491"/>
            <a:ext cx="811925" cy="35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1"/>
          <p:cNvSpPr>
            <a:spLocks noGrp="1"/>
          </p:cNvSpPr>
          <p:nvPr>
            <p:ph type="ftr" sz="quarter" idx="4"/>
          </p:nvPr>
        </p:nvSpPr>
        <p:spPr>
          <a:xfrm>
            <a:off x="1532062" y="6543010"/>
            <a:ext cx="4750467" cy="1936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Footer - Use 'Insert &gt;Header &amp; Footer' to modify this text and ‘Apply to all’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20556" y="3782235"/>
            <a:ext cx="5177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Notes: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>
          <a:xfrm>
            <a:off x="232468" y="6534817"/>
            <a:ext cx="335164" cy="19551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/>
            </a:lvl1pPr>
          </a:lstStyle>
          <a:p>
            <a:fld id="{90D93DA3-2A01-4D17-B1E9-D362EE71B1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56" y="696913"/>
            <a:ext cx="3944057" cy="221919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557186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ts val="0"/>
      </a:spcBef>
      <a:spcAft>
        <a:spcPts val="600"/>
      </a:spcAft>
      <a:defRPr sz="1600" kern="1200" baseline="0">
        <a:solidFill>
          <a:schemeClr val="tx2"/>
        </a:solidFill>
        <a:latin typeface="Arial" charset="0"/>
        <a:ea typeface="+mn-ea"/>
        <a:cs typeface="+mn-cs"/>
      </a:defRPr>
    </a:lvl1pPr>
    <a:lvl2pPr marL="0" indent="0" algn="l" rtl="0" eaLnBrk="0" fontAlgn="base" hangingPunct="0">
      <a:lnSpc>
        <a:spcPct val="110000"/>
      </a:lnSpc>
      <a:spcBef>
        <a:spcPts val="0"/>
      </a:spcBef>
      <a:spcAft>
        <a:spcPts val="600"/>
      </a:spcAft>
      <a:buFontTx/>
      <a:buNone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179388" indent="-179388" algn="l" rtl="0" eaLnBrk="0" fontAlgn="base" hangingPunct="0">
      <a:lnSpc>
        <a:spcPct val="110000"/>
      </a:lnSpc>
      <a:spcBef>
        <a:spcPts val="0"/>
      </a:spcBef>
      <a:spcAft>
        <a:spcPct val="0"/>
      </a:spcAft>
      <a:buFont typeface="Wingdings" panose="05000000000000000000" pitchFamily="2" charset="2"/>
      <a:buChar char="n"/>
      <a:defRPr sz="1100" kern="1200" baseline="0">
        <a:solidFill>
          <a:schemeClr val="tx1"/>
        </a:solidFill>
        <a:latin typeface="Arial" charset="0"/>
        <a:ea typeface="+mn-ea"/>
        <a:cs typeface="+mn-cs"/>
      </a:defRPr>
    </a:lvl3pPr>
    <a:lvl4pPr marL="358775" indent="-179388" algn="l" rtl="0" eaLnBrk="0" fontAlgn="base" hangingPunct="0">
      <a:lnSpc>
        <a:spcPct val="110000"/>
      </a:lnSpc>
      <a:spcBef>
        <a:spcPts val="0"/>
      </a:spcBef>
      <a:spcAft>
        <a:spcPct val="0"/>
      </a:spcAft>
      <a:buFont typeface="Wingdings" panose="05000000000000000000" pitchFamily="2" charset="2"/>
      <a:buChar char="n"/>
      <a:defRPr sz="1100" kern="1200" baseline="0">
        <a:solidFill>
          <a:schemeClr val="tx1"/>
        </a:solidFill>
        <a:latin typeface="Arial" charset="0"/>
        <a:ea typeface="+mn-ea"/>
        <a:cs typeface="+mn-cs"/>
      </a:defRPr>
    </a:lvl4pPr>
    <a:lvl5pPr marL="538163" indent="-179388" algn="l" rtl="0" eaLnBrk="0" fontAlgn="base" hangingPunct="0">
      <a:lnSpc>
        <a:spcPct val="110000"/>
      </a:lnSpc>
      <a:spcBef>
        <a:spcPts val="0"/>
      </a:spcBef>
      <a:spcAft>
        <a:spcPct val="0"/>
      </a:spcAft>
      <a:buFont typeface="Wingdings" panose="05000000000000000000" pitchFamily="2" charset="2"/>
      <a:buChar char="n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04" userDrawn="1">
          <p15:clr>
            <a:srgbClr val="F26B43"/>
          </p15:clr>
        </p15:guide>
        <p15:guide id="2" pos="564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152" userDrawn="1">
          <p15:clr>
            <a:srgbClr val="F26B43"/>
          </p15:clr>
        </p15:guide>
        <p15:guide id="6" orient="horz" pos="43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21263" y="696913"/>
            <a:ext cx="3943350" cy="221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Header - Use 'Insert &gt;Header &amp; Footer' to modify this text and ‘Apply to all’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Footer - Use 'Insert &gt;Header &amp; Footer' to modify this text and ‘Apply to all’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3DA3-2A01-4D17-B1E9-D362EE71B14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3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21263" y="696913"/>
            <a:ext cx="3943350" cy="221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Header - Use 'Insert &gt;Header &amp; Footer' to modify this text and ‘Apply to all’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- Use 'Insert &gt;Header &amp; Footer' to modify this text and ‘Apply to all’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3DA3-2A01-4D17-B1E9-D362EE71B14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56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21263" y="696913"/>
            <a:ext cx="3943350" cy="22193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Header - Use 'Insert &gt;Header &amp; Footer' to modify this text and ‘Apply to all’</a:t>
            </a:r>
            <a:endParaRPr lang="de-D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- Use 'Insert &gt;Header &amp; Footer' to modify this text and ‘Apply to all’</a:t>
            </a:r>
            <a:endParaRPr lang="en-GB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3DA3-2A01-4D17-B1E9-D362EE71B14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25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21263" y="696913"/>
            <a:ext cx="3943350" cy="22193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Header - Use 'Insert &gt;Header &amp; Footer' to modify this text and ‘Apply to all’</a:t>
            </a:r>
            <a:endParaRPr lang="de-D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- Use 'Insert &gt;Header &amp; Footer' to modify this text and ‘Apply to all’</a:t>
            </a:r>
            <a:endParaRPr lang="en-GB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3DA3-2A01-4D17-B1E9-D362EE71B14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647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21263" y="696913"/>
            <a:ext cx="3943350" cy="221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Header - Use 'Insert &gt;Header &amp; Footer' to modify this text and ‘Apply to all’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- Use 'Insert &gt;Header &amp; Footer' to modify this text and ‘Apply to all’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3DA3-2A01-4D17-B1E9-D362EE71B14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3945" y="288928"/>
            <a:ext cx="10562167" cy="2778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633942" y="5340210"/>
            <a:ext cx="6629644" cy="839322"/>
          </a:xfrm>
          <a:prstGeom prst="rect">
            <a:avLst/>
          </a:prstGeom>
        </p:spPr>
        <p:txBody>
          <a:bodyPr lIns="0" rIns="0"/>
          <a:lstStyle>
            <a:lvl1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1588">
              <a:spcAft>
                <a:spcPts val="0"/>
              </a:spcAft>
              <a:buNone/>
              <a:defRPr sz="1400" i="1" baseline="0">
                <a:solidFill>
                  <a:schemeClr val="tx1"/>
                </a:solidFill>
              </a:defRPr>
            </a:lvl2pPr>
            <a:lvl3pPr marL="180975" indent="-179388">
              <a:spcAft>
                <a:spcPts val="0"/>
              </a:spcAft>
              <a:defRPr/>
            </a:lvl3pPr>
            <a:lvl4pPr marL="361950" indent="-179388">
              <a:defRPr/>
            </a:lvl4pPr>
            <a:lvl5pPr marL="542925" indent="-179388">
              <a:defRPr/>
            </a:lvl5pPr>
            <a:lvl6pPr marL="714375" indent="-179388">
              <a:defRPr/>
            </a:lvl6pPr>
            <a:lvl7pPr marL="895350" indent="-160338">
              <a:spcBef>
                <a:spcPts val="0"/>
              </a:spcBef>
              <a:buSzPct val="80000"/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33"/>
          <p:cNvSpPr>
            <a:spLocks noGrp="1"/>
          </p:cNvSpPr>
          <p:nvPr>
            <p:ph type="pic" sz="quarter" idx="10"/>
          </p:nvPr>
        </p:nvSpPr>
        <p:spPr>
          <a:xfrm>
            <a:off x="-1" y="1716088"/>
            <a:ext cx="12192001" cy="3430800"/>
          </a:xfrm>
          <a:prstGeom prst="rect">
            <a:avLst/>
          </a:prstGeom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3944" y="644950"/>
            <a:ext cx="10943167" cy="96636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2" name="Group 37"/>
          <p:cNvGrpSpPr>
            <a:grpSpLocks/>
          </p:cNvGrpSpPr>
          <p:nvPr userDrawn="1"/>
        </p:nvGrpSpPr>
        <p:grpSpPr bwMode="white">
          <a:xfrm>
            <a:off x="-753534" y="0"/>
            <a:ext cx="654051" cy="6865938"/>
            <a:chOff x="-565302" y="0"/>
            <a:chExt cx="490967" cy="6865432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-565302" y="0"/>
              <a:ext cx="490967" cy="6865432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grpSp>
          <p:nvGrpSpPr>
            <p:cNvPr id="14" name="Group 13"/>
            <p:cNvGrpSpPr>
              <a:grpSpLocks/>
            </p:cNvGrpSpPr>
            <p:nvPr userDrawn="1"/>
          </p:nvGrpSpPr>
          <p:grpSpPr bwMode="white">
            <a:xfrm>
              <a:off x="-307801" y="1143000"/>
              <a:ext cx="233465" cy="4572000"/>
              <a:chOff x="-361009" y="1143000"/>
              <a:chExt cx="286674" cy="4572000"/>
            </a:xfrm>
          </p:grpSpPr>
          <p:cxnSp>
            <p:nvCxnSpPr>
              <p:cNvPr id="29" name="Straight Connector 28"/>
              <p:cNvCxnSpPr/>
              <p:nvPr userDrawn="1"/>
            </p:nvCxnSpPr>
            <p:spPr bwMode="white">
              <a:xfrm flipH="1">
                <a:off x="-361132" y="5714579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 bwMode="white">
              <a:xfrm flipH="1">
                <a:off x="-361132" y="4571663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 bwMode="white">
              <a:xfrm flipH="1">
                <a:off x="-361132" y="2285832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 bwMode="white">
              <a:xfrm flipH="1">
                <a:off x="-361132" y="1142916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8"/>
            <p:cNvGrpSpPr>
              <a:grpSpLocks/>
            </p:cNvGrpSpPr>
            <p:nvPr userDrawn="1"/>
          </p:nvGrpSpPr>
          <p:grpSpPr bwMode="white">
            <a:xfrm>
              <a:off x="-307801" y="0"/>
              <a:ext cx="233466" cy="6865432"/>
              <a:chOff x="-564989" y="0"/>
              <a:chExt cx="490654" cy="6865432"/>
            </a:xfrm>
          </p:grpSpPr>
          <p:cxnSp>
            <p:nvCxnSpPr>
              <p:cNvPr id="23" name="Straight Connector 22"/>
              <p:cNvCxnSpPr/>
              <p:nvPr userDrawn="1"/>
            </p:nvCxnSpPr>
            <p:spPr bwMode="white">
              <a:xfrm flipH="1">
                <a:off x="-361508" y="0"/>
                <a:ext cx="28717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 bwMode="white">
              <a:xfrm flipH="1">
                <a:off x="-565199" y="0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 bwMode="white">
              <a:xfrm flipH="1">
                <a:off x="-565199" y="1715962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 bwMode="white">
              <a:xfrm flipH="1">
                <a:off x="-565199" y="3433510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 bwMode="white">
              <a:xfrm flipH="1">
                <a:off x="-565199" y="5149470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 bwMode="white">
              <a:xfrm flipH="1">
                <a:off x="-565199" y="6865432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>
              <a:spLocks noChangeArrowheads="1"/>
            </p:cNvSpPr>
            <p:nvPr userDrawn="1"/>
          </p:nvSpPr>
          <p:spPr bwMode="white">
            <a:xfrm>
              <a:off x="-537022" y="1028624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1/6</a:t>
              </a:r>
            </a:p>
          </p:txBody>
        </p:sp>
        <p:sp>
          <p:nvSpPr>
            <p:cNvPr id="17" name="TextBox 16"/>
            <p:cNvSpPr txBox="1">
              <a:spLocks noChangeArrowheads="1"/>
            </p:cNvSpPr>
            <p:nvPr userDrawn="1"/>
          </p:nvSpPr>
          <p:spPr bwMode="white">
            <a:xfrm>
              <a:off x="-537022" y="2182652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2/6</a:t>
              </a:r>
            </a:p>
          </p:txBody>
        </p:sp>
        <p:sp>
          <p:nvSpPr>
            <p:cNvPr id="18" name="TextBox 17"/>
            <p:cNvSpPr txBox="1">
              <a:spLocks noChangeArrowheads="1"/>
            </p:cNvSpPr>
            <p:nvPr userDrawn="1"/>
          </p:nvSpPr>
          <p:spPr bwMode="white">
            <a:xfrm>
              <a:off x="-537022" y="4463721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4/6</a:t>
              </a:r>
            </a:p>
          </p:txBody>
        </p:sp>
        <p:sp>
          <p:nvSpPr>
            <p:cNvPr id="19" name="TextBox 18"/>
            <p:cNvSpPr txBox="1">
              <a:spLocks noChangeArrowheads="1"/>
            </p:cNvSpPr>
            <p:nvPr userDrawn="1"/>
          </p:nvSpPr>
          <p:spPr bwMode="white">
            <a:xfrm>
              <a:off x="-537022" y="5601875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5/6</a:t>
              </a:r>
            </a:p>
          </p:txBody>
        </p:sp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white">
            <a:xfrm>
              <a:off x="-537022" y="1611194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1/4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white">
            <a:xfrm>
              <a:off x="-537022" y="5049466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3/4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white">
            <a:xfrm>
              <a:off x="-537022" y="3338267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1/2</a:t>
              </a:r>
            </a:p>
          </p:txBody>
        </p:sp>
      </p:grpSp>
      <p:grpSp>
        <p:nvGrpSpPr>
          <p:cNvPr id="40" name="Group 39"/>
          <p:cNvGrpSpPr/>
          <p:nvPr userDrawn="1"/>
        </p:nvGrpSpPr>
        <p:grpSpPr bwMode="white">
          <a:xfrm>
            <a:off x="4" y="-325436"/>
            <a:ext cx="12192000" cy="233362"/>
            <a:chOff x="3" y="-325436"/>
            <a:chExt cx="9144000" cy="233362"/>
          </a:xfrm>
        </p:grpSpPr>
        <p:sp>
          <p:nvSpPr>
            <p:cNvPr id="41" name="Rectangle 40"/>
            <p:cNvSpPr/>
            <p:nvPr userDrawn="1"/>
          </p:nvSpPr>
          <p:spPr bwMode="white">
            <a:xfrm rot="5400000">
              <a:off x="4455322" y="-4780754"/>
              <a:ext cx="233361" cy="9144000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42" name="Straight Connector 41"/>
            <p:cNvCxnSpPr/>
            <p:nvPr userDrawn="1"/>
          </p:nvCxnSpPr>
          <p:spPr bwMode="white">
            <a:xfrm rot="16200000" flipH="1">
              <a:off x="351632" y="-208755"/>
              <a:ext cx="233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white">
            <a:xfrm rot="16200000" flipH="1">
              <a:off x="8559007" y="-208755"/>
              <a:ext cx="233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white">
            <a:xfrm rot="16200000" flipH="1">
              <a:off x="4279900" y="-208755"/>
              <a:ext cx="233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white">
            <a:xfrm rot="16200000" flipH="1">
              <a:off x="4637089" y="-208755"/>
              <a:ext cx="233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5"/>
          <p:cNvSpPr txBox="1">
            <a:spLocks noChangeArrowheads="1"/>
          </p:cNvSpPr>
          <p:nvPr userDrawn="1"/>
        </p:nvSpPr>
        <p:spPr bwMode="auto">
          <a:xfrm>
            <a:off x="988239" y="6630990"/>
            <a:ext cx="1466849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000" noProof="1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+mn-cs"/>
              </a:rPr>
              <a:t>Vanilla Corp.  —</a:t>
            </a:r>
            <a:endParaRPr lang="en-GB" sz="60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4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5520" y="6580189"/>
            <a:ext cx="6333956" cy="1936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Retail Solutions © Confidential Information 2019</a:t>
            </a:r>
          </a:p>
        </p:txBody>
      </p:sp>
      <p:pic>
        <p:nvPicPr>
          <p:cNvPr id="3" name="Picture 2" descr="A close up of a yellow flower&#10;&#10;Description automatically generated">
            <a:extLst>
              <a:ext uri="{FF2B5EF4-FFF2-40B4-BE49-F238E27FC236}">
                <a16:creationId xmlns:a16="http://schemas.microsoft.com/office/drawing/2014/main" id="{CB4F5490-5D5B-4C1B-95EC-45506F025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19959" y="5611929"/>
            <a:ext cx="1339753" cy="10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144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4419" y="1144589"/>
            <a:ext cx="7135282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235950" y="1196975"/>
            <a:ext cx="3331636" cy="482441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598946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4419" y="1144589"/>
            <a:ext cx="5232399" cy="4876800"/>
          </a:xfrm>
        </p:spPr>
        <p:txBody>
          <a:bodyPr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37302" y="1196975"/>
            <a:ext cx="5230284" cy="482441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875899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</p:spTree>
    <p:extLst>
      <p:ext uri="{BB962C8B-B14F-4D97-AF65-F5344CB8AC3E}">
        <p14:creationId xmlns:p14="http://schemas.microsoft.com/office/powerpoint/2010/main" val="87940306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/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32459" y="1560513"/>
            <a:ext cx="9272054" cy="3257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0" indent="1588" algn="ctr">
              <a:buClr>
                <a:schemeClr val="bg1"/>
              </a:buClr>
              <a:buNone/>
              <a:defRPr sz="2400">
                <a:solidFill>
                  <a:schemeClr val="bg1"/>
                </a:solidFill>
              </a:defRPr>
            </a:lvl2pPr>
            <a:lvl3pPr marL="0" indent="0" algn="r">
              <a:spcAft>
                <a:spcPts val="0"/>
              </a:spcAft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3pPr>
            <a:lvl4pPr marL="0" indent="0" algn="r">
              <a:buClr>
                <a:schemeClr val="bg1"/>
              </a:buClr>
              <a:buNone/>
              <a:defRPr sz="1600" i="1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None/>
              <a:defRPr sz="140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6pPr>
            <a:lvl7pPr marL="0" indent="0" algn="ctr">
              <a:buNone/>
              <a:defRPr sz="1000">
                <a:solidFill>
                  <a:schemeClr val="bg1"/>
                </a:solidFill>
              </a:defRPr>
            </a:lvl7pPr>
          </a:lstStyle>
          <a:p>
            <a:pPr lvl="0"/>
            <a:r>
              <a:rPr lang="en-US" dirty="0"/>
              <a:t>Click to edit text (Indent for different styles incl. author level – level 3)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  <a:endParaRPr lang="en-GB" dirty="0"/>
          </a:p>
        </p:txBody>
      </p:sp>
      <p:grpSp>
        <p:nvGrpSpPr>
          <p:cNvPr id="7" name="Group 39"/>
          <p:cNvGrpSpPr>
            <a:grpSpLocks/>
          </p:cNvGrpSpPr>
          <p:nvPr userDrawn="1"/>
        </p:nvGrpSpPr>
        <p:grpSpPr bwMode="white">
          <a:xfrm>
            <a:off x="-753534" y="0"/>
            <a:ext cx="654051" cy="6865938"/>
            <a:chOff x="-565302" y="0"/>
            <a:chExt cx="490967" cy="6865432"/>
          </a:xfrm>
        </p:grpSpPr>
        <p:sp>
          <p:nvSpPr>
            <p:cNvPr id="9" name="Rectangle 8"/>
            <p:cNvSpPr/>
            <p:nvPr userDrawn="1"/>
          </p:nvSpPr>
          <p:spPr bwMode="white">
            <a:xfrm>
              <a:off x="-565302" y="0"/>
              <a:ext cx="490967" cy="6865432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grpSp>
          <p:nvGrpSpPr>
            <p:cNvPr id="10" name="Group 41"/>
            <p:cNvGrpSpPr>
              <a:grpSpLocks/>
            </p:cNvGrpSpPr>
            <p:nvPr userDrawn="1"/>
          </p:nvGrpSpPr>
          <p:grpSpPr bwMode="white">
            <a:xfrm>
              <a:off x="-307801" y="1143000"/>
              <a:ext cx="233465" cy="4572000"/>
              <a:chOff x="-361009" y="1143000"/>
              <a:chExt cx="286674" cy="4572000"/>
            </a:xfrm>
          </p:grpSpPr>
          <p:cxnSp>
            <p:nvCxnSpPr>
              <p:cNvPr id="25" name="Straight Connector 24"/>
              <p:cNvCxnSpPr/>
              <p:nvPr userDrawn="1"/>
            </p:nvCxnSpPr>
            <p:spPr bwMode="white">
              <a:xfrm flipH="1">
                <a:off x="-361132" y="5714579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 bwMode="white">
              <a:xfrm flipH="1">
                <a:off x="-361132" y="4571663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 bwMode="white">
              <a:xfrm flipH="1">
                <a:off x="-361132" y="2285832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 bwMode="white">
              <a:xfrm flipH="1">
                <a:off x="-361132" y="1142916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28"/>
            <p:cNvGrpSpPr>
              <a:grpSpLocks/>
            </p:cNvGrpSpPr>
            <p:nvPr userDrawn="1"/>
          </p:nvGrpSpPr>
          <p:grpSpPr bwMode="white">
            <a:xfrm>
              <a:off x="-307801" y="0"/>
              <a:ext cx="233466" cy="6865432"/>
              <a:chOff x="-564989" y="0"/>
              <a:chExt cx="490654" cy="6865432"/>
            </a:xfrm>
          </p:grpSpPr>
          <p:cxnSp>
            <p:nvCxnSpPr>
              <p:cNvPr id="19" name="Straight Connector 18"/>
              <p:cNvCxnSpPr/>
              <p:nvPr userDrawn="1"/>
            </p:nvCxnSpPr>
            <p:spPr bwMode="white">
              <a:xfrm flipH="1">
                <a:off x="-361508" y="0"/>
                <a:ext cx="28717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 bwMode="white">
              <a:xfrm flipH="1">
                <a:off x="-565199" y="0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 bwMode="white">
              <a:xfrm flipH="1">
                <a:off x="-565199" y="1715962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 bwMode="white">
              <a:xfrm flipH="1">
                <a:off x="-565199" y="3433510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 bwMode="white">
              <a:xfrm flipH="1">
                <a:off x="-565199" y="5149470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 bwMode="white">
              <a:xfrm flipH="1">
                <a:off x="-565199" y="6865432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43"/>
            <p:cNvSpPr txBox="1">
              <a:spLocks noChangeArrowheads="1"/>
            </p:cNvSpPr>
            <p:nvPr userDrawn="1"/>
          </p:nvSpPr>
          <p:spPr bwMode="white">
            <a:xfrm>
              <a:off x="-537022" y="1028624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1/6</a:t>
              </a:r>
            </a:p>
          </p:txBody>
        </p:sp>
        <p:sp>
          <p:nvSpPr>
            <p:cNvPr id="13" name="TextBox 44"/>
            <p:cNvSpPr txBox="1">
              <a:spLocks noChangeArrowheads="1"/>
            </p:cNvSpPr>
            <p:nvPr userDrawn="1"/>
          </p:nvSpPr>
          <p:spPr bwMode="white">
            <a:xfrm>
              <a:off x="-537022" y="2182652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2/6</a:t>
              </a:r>
            </a:p>
          </p:txBody>
        </p:sp>
        <p:sp>
          <p:nvSpPr>
            <p:cNvPr id="14" name="TextBox 45"/>
            <p:cNvSpPr txBox="1">
              <a:spLocks noChangeArrowheads="1"/>
            </p:cNvSpPr>
            <p:nvPr userDrawn="1"/>
          </p:nvSpPr>
          <p:spPr bwMode="white">
            <a:xfrm>
              <a:off x="-537022" y="4463721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4/6</a:t>
              </a:r>
            </a:p>
          </p:txBody>
        </p:sp>
        <p:sp>
          <p:nvSpPr>
            <p:cNvPr id="15" name="TextBox 46"/>
            <p:cNvSpPr txBox="1">
              <a:spLocks noChangeArrowheads="1"/>
            </p:cNvSpPr>
            <p:nvPr userDrawn="1"/>
          </p:nvSpPr>
          <p:spPr bwMode="white">
            <a:xfrm>
              <a:off x="-537022" y="5601875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5/6</a:t>
              </a:r>
            </a:p>
          </p:txBody>
        </p:sp>
        <p:sp>
          <p:nvSpPr>
            <p:cNvPr id="16" name="TextBox 47"/>
            <p:cNvSpPr txBox="1">
              <a:spLocks noChangeArrowheads="1"/>
            </p:cNvSpPr>
            <p:nvPr userDrawn="1"/>
          </p:nvSpPr>
          <p:spPr bwMode="white">
            <a:xfrm>
              <a:off x="-537022" y="1611194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1/4</a:t>
              </a:r>
            </a:p>
          </p:txBody>
        </p:sp>
        <p:sp>
          <p:nvSpPr>
            <p:cNvPr id="17" name="TextBox 48"/>
            <p:cNvSpPr txBox="1">
              <a:spLocks noChangeArrowheads="1"/>
            </p:cNvSpPr>
            <p:nvPr userDrawn="1"/>
          </p:nvSpPr>
          <p:spPr bwMode="white">
            <a:xfrm>
              <a:off x="-537022" y="5049466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3/4</a:t>
              </a:r>
            </a:p>
          </p:txBody>
        </p:sp>
        <p:sp>
          <p:nvSpPr>
            <p:cNvPr id="18" name="TextBox 49"/>
            <p:cNvSpPr txBox="1">
              <a:spLocks noChangeArrowheads="1"/>
            </p:cNvSpPr>
            <p:nvPr userDrawn="1"/>
          </p:nvSpPr>
          <p:spPr bwMode="white">
            <a:xfrm>
              <a:off x="-537022" y="3338267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1/2</a:t>
              </a:r>
            </a:p>
          </p:txBody>
        </p:sp>
      </p:grpSp>
      <p:grpSp>
        <p:nvGrpSpPr>
          <p:cNvPr id="29" name="Group 28"/>
          <p:cNvGrpSpPr/>
          <p:nvPr userDrawn="1"/>
        </p:nvGrpSpPr>
        <p:grpSpPr bwMode="white">
          <a:xfrm>
            <a:off x="4" y="-325436"/>
            <a:ext cx="12192000" cy="233362"/>
            <a:chOff x="3" y="-325436"/>
            <a:chExt cx="9144000" cy="233362"/>
          </a:xfrm>
        </p:grpSpPr>
        <p:sp>
          <p:nvSpPr>
            <p:cNvPr id="30" name="Rectangle 29"/>
            <p:cNvSpPr/>
            <p:nvPr userDrawn="1"/>
          </p:nvSpPr>
          <p:spPr bwMode="white">
            <a:xfrm rot="5400000">
              <a:off x="4455322" y="-4780754"/>
              <a:ext cx="233361" cy="9144000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31" name="Straight Connector 30"/>
            <p:cNvCxnSpPr/>
            <p:nvPr userDrawn="1"/>
          </p:nvCxnSpPr>
          <p:spPr bwMode="white">
            <a:xfrm rot="16200000" flipH="1">
              <a:off x="351632" y="-208755"/>
              <a:ext cx="233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white">
            <a:xfrm rot="16200000" flipH="1">
              <a:off x="8559007" y="-208755"/>
              <a:ext cx="233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white">
            <a:xfrm rot="16200000" flipH="1">
              <a:off x="4279900" y="-208755"/>
              <a:ext cx="233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white">
            <a:xfrm rot="16200000" flipH="1">
              <a:off x="4637089" y="-208755"/>
              <a:ext cx="233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5"/>
          <p:cNvSpPr txBox="1">
            <a:spLocks noChangeArrowheads="1"/>
          </p:cNvSpPr>
          <p:nvPr userDrawn="1"/>
        </p:nvSpPr>
        <p:spPr bwMode="auto">
          <a:xfrm>
            <a:off x="988239" y="6630990"/>
            <a:ext cx="1466849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000" noProof="1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sz="600" dirty="0">
                <a:solidFill>
                  <a:schemeClr val="bg1"/>
                </a:solidFill>
                <a:cs typeface="+mn-cs"/>
              </a:rPr>
              <a:t>Vanilla Corp.  —</a:t>
            </a:r>
            <a:endParaRPr lang="en-GB" sz="6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9" name="Rectangle 6"/>
          <p:cNvSpPr txBox="1">
            <a:spLocks noChangeArrowheads="1"/>
          </p:cNvSpPr>
          <p:nvPr userDrawn="1"/>
        </p:nvSpPr>
        <p:spPr bwMode="auto">
          <a:xfrm>
            <a:off x="624417" y="6560604"/>
            <a:ext cx="35983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fld id="{5CFF3644-1C11-477C-A5D5-3A3BC5CE8122}" type="slidenum">
              <a:rPr lang="de-DE" sz="900" b="0" smtClean="0">
                <a:solidFill>
                  <a:schemeClr val="bg1"/>
                </a:solidFill>
              </a:rPr>
              <a:pPr algn="l" eaLnBrk="1" hangingPunct="1"/>
              <a:t>‹#›</a:t>
            </a:fld>
            <a:endParaRPr lang="de-DE" sz="900" b="0">
              <a:solidFill>
                <a:schemeClr val="bg1"/>
              </a:solidFill>
            </a:endParaRPr>
          </a:p>
        </p:txBody>
      </p:sp>
      <p:sp>
        <p:nvSpPr>
          <p:cNvPr id="4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5520" y="6582829"/>
            <a:ext cx="6333956" cy="1936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Retail Solutions © Confidential Information 2019</a:t>
            </a:r>
          </a:p>
        </p:txBody>
      </p:sp>
      <p:pic>
        <p:nvPicPr>
          <p:cNvPr id="35" name="Picture 34" descr="A close up of a yellow flower&#10;&#10;Description automatically generated">
            <a:extLst>
              <a:ext uri="{FF2B5EF4-FFF2-40B4-BE49-F238E27FC236}">
                <a16:creationId xmlns:a16="http://schemas.microsoft.com/office/drawing/2014/main" id="{F8DD7311-4BA2-4CD3-98C8-A85EDF9EB1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19959" y="5589240"/>
            <a:ext cx="1339753" cy="10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4882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624419" y="1052513"/>
            <a:ext cx="10943167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24419" y="188913"/>
            <a:ext cx="1094316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 (2 lines max)</a:t>
            </a:r>
            <a:endParaRPr lang="en-GB" alt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988239" y="6630990"/>
            <a:ext cx="1466849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000" noProof="1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sz="600" dirty="0">
                <a:solidFill>
                  <a:srgbClr val="000000"/>
                </a:solidFill>
                <a:cs typeface="+mn-cs"/>
              </a:rPr>
              <a:t>Vanilla Corp.  —</a:t>
            </a:r>
            <a:endParaRPr lang="en-GB" sz="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624417" y="6560604"/>
            <a:ext cx="35983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fld id="{5CFF3644-1C11-477C-A5D5-3A3BC5CE8122}" type="slidenum">
              <a:rPr lang="de-DE" sz="900" b="0" smtClean="0">
                <a:solidFill>
                  <a:srgbClr val="000000"/>
                </a:solidFill>
              </a:rPr>
              <a:pPr algn="l" eaLnBrk="1" hangingPunct="1"/>
              <a:t>‹#›</a:t>
            </a:fld>
            <a:endParaRPr lang="de-DE" sz="900" b="0">
              <a:solidFill>
                <a:srgbClr val="000000"/>
              </a:solidFill>
            </a:endParaRPr>
          </a:p>
        </p:txBody>
      </p:sp>
      <p:sp>
        <p:nvSpPr>
          <p:cNvPr id="1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624419" y="1144589"/>
            <a:ext cx="10943165" cy="48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text (use indent for a higher bullet level)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8268" y="6580189"/>
            <a:ext cx="6333956" cy="1936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14" name="Rectangle 13"/>
          <p:cNvSpPr/>
          <p:nvPr userDrawn="1"/>
        </p:nvSpPr>
        <p:spPr bwMode="white">
          <a:xfrm rot="5400000">
            <a:off x="5979323" y="-6304754"/>
            <a:ext cx="233361" cy="121920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 bwMode="white">
          <a:xfrm rot="16200000" flipH="1">
            <a:off x="507736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 bwMode="white">
          <a:xfrm rot="16200000" flipH="1">
            <a:off x="11450903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 bwMode="white">
          <a:xfrm rot="16200000" flipH="1">
            <a:off x="5745427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 bwMode="white">
          <a:xfrm rot="16200000" flipH="1">
            <a:off x="6221679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39"/>
          <p:cNvGrpSpPr>
            <a:grpSpLocks/>
          </p:cNvGrpSpPr>
          <p:nvPr userDrawn="1"/>
        </p:nvGrpSpPr>
        <p:grpSpPr bwMode="white">
          <a:xfrm>
            <a:off x="-753534" y="0"/>
            <a:ext cx="654051" cy="6865938"/>
            <a:chOff x="-565302" y="0"/>
            <a:chExt cx="490967" cy="6865432"/>
          </a:xfrm>
        </p:grpSpPr>
        <p:sp>
          <p:nvSpPr>
            <p:cNvPr id="20" name="Rectangle 19"/>
            <p:cNvSpPr/>
            <p:nvPr userDrawn="1"/>
          </p:nvSpPr>
          <p:spPr bwMode="white">
            <a:xfrm>
              <a:off x="-565302" y="0"/>
              <a:ext cx="490967" cy="6865432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grpSp>
          <p:nvGrpSpPr>
            <p:cNvPr id="21" name="Group 41"/>
            <p:cNvGrpSpPr>
              <a:grpSpLocks/>
            </p:cNvGrpSpPr>
            <p:nvPr userDrawn="1"/>
          </p:nvGrpSpPr>
          <p:grpSpPr bwMode="white">
            <a:xfrm>
              <a:off x="-307801" y="1143000"/>
              <a:ext cx="233465" cy="4572000"/>
              <a:chOff x="-361009" y="1143000"/>
              <a:chExt cx="286674" cy="4572000"/>
            </a:xfrm>
          </p:grpSpPr>
          <p:cxnSp>
            <p:nvCxnSpPr>
              <p:cNvPr id="36" name="Straight Connector 35"/>
              <p:cNvCxnSpPr/>
              <p:nvPr userDrawn="1"/>
            </p:nvCxnSpPr>
            <p:spPr bwMode="white">
              <a:xfrm flipH="1">
                <a:off x="-361132" y="5714579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 bwMode="white">
              <a:xfrm flipH="1">
                <a:off x="-361132" y="4571663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 bwMode="white">
              <a:xfrm flipH="1">
                <a:off x="-361132" y="2285832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 bwMode="white">
              <a:xfrm flipH="1">
                <a:off x="-361132" y="1142916"/>
                <a:ext cx="28679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8"/>
            <p:cNvGrpSpPr>
              <a:grpSpLocks/>
            </p:cNvGrpSpPr>
            <p:nvPr userDrawn="1"/>
          </p:nvGrpSpPr>
          <p:grpSpPr bwMode="white">
            <a:xfrm>
              <a:off x="-307801" y="0"/>
              <a:ext cx="233466" cy="6865432"/>
              <a:chOff x="-564989" y="0"/>
              <a:chExt cx="490654" cy="6865432"/>
            </a:xfrm>
          </p:grpSpPr>
          <p:cxnSp>
            <p:nvCxnSpPr>
              <p:cNvPr id="30" name="Straight Connector 29"/>
              <p:cNvCxnSpPr/>
              <p:nvPr userDrawn="1"/>
            </p:nvCxnSpPr>
            <p:spPr bwMode="white">
              <a:xfrm flipH="1">
                <a:off x="-361508" y="0"/>
                <a:ext cx="28717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 bwMode="white">
              <a:xfrm flipH="1">
                <a:off x="-565199" y="0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 bwMode="white">
              <a:xfrm flipH="1">
                <a:off x="-565199" y="1715962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 bwMode="white">
              <a:xfrm flipH="1">
                <a:off x="-565199" y="3433510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 bwMode="white">
              <a:xfrm flipH="1">
                <a:off x="-565199" y="5149470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 bwMode="white">
              <a:xfrm flipH="1">
                <a:off x="-565199" y="6865432"/>
                <a:ext cx="4908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43"/>
            <p:cNvSpPr txBox="1">
              <a:spLocks noChangeArrowheads="1"/>
            </p:cNvSpPr>
            <p:nvPr userDrawn="1"/>
          </p:nvSpPr>
          <p:spPr bwMode="white">
            <a:xfrm>
              <a:off x="-537022" y="1028624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1/6</a:t>
              </a:r>
            </a:p>
          </p:txBody>
        </p:sp>
        <p:sp>
          <p:nvSpPr>
            <p:cNvPr id="24" name="TextBox 44"/>
            <p:cNvSpPr txBox="1">
              <a:spLocks noChangeArrowheads="1"/>
            </p:cNvSpPr>
            <p:nvPr userDrawn="1"/>
          </p:nvSpPr>
          <p:spPr bwMode="white">
            <a:xfrm>
              <a:off x="-537022" y="2182652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2/6</a:t>
              </a:r>
            </a:p>
          </p:txBody>
        </p:sp>
        <p:sp>
          <p:nvSpPr>
            <p:cNvPr id="25" name="TextBox 45"/>
            <p:cNvSpPr txBox="1">
              <a:spLocks noChangeArrowheads="1"/>
            </p:cNvSpPr>
            <p:nvPr userDrawn="1"/>
          </p:nvSpPr>
          <p:spPr bwMode="white">
            <a:xfrm>
              <a:off x="-537022" y="4463721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4/6</a:t>
              </a:r>
            </a:p>
          </p:txBody>
        </p:sp>
        <p:sp>
          <p:nvSpPr>
            <p:cNvPr id="26" name="TextBox 46"/>
            <p:cNvSpPr txBox="1">
              <a:spLocks noChangeArrowheads="1"/>
            </p:cNvSpPr>
            <p:nvPr userDrawn="1"/>
          </p:nvSpPr>
          <p:spPr bwMode="white">
            <a:xfrm>
              <a:off x="-537022" y="5601875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5/6</a:t>
              </a:r>
            </a:p>
          </p:txBody>
        </p:sp>
        <p:sp>
          <p:nvSpPr>
            <p:cNvPr id="27" name="TextBox 47"/>
            <p:cNvSpPr txBox="1">
              <a:spLocks noChangeArrowheads="1"/>
            </p:cNvSpPr>
            <p:nvPr userDrawn="1"/>
          </p:nvSpPr>
          <p:spPr bwMode="white">
            <a:xfrm>
              <a:off x="-537022" y="1611194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1/4</a:t>
              </a:r>
            </a:p>
          </p:txBody>
        </p:sp>
        <p:sp>
          <p:nvSpPr>
            <p:cNvPr id="28" name="TextBox 48"/>
            <p:cNvSpPr txBox="1">
              <a:spLocks noChangeArrowheads="1"/>
            </p:cNvSpPr>
            <p:nvPr userDrawn="1"/>
          </p:nvSpPr>
          <p:spPr bwMode="white">
            <a:xfrm>
              <a:off x="-537022" y="5049466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3/4</a:t>
              </a:r>
            </a:p>
          </p:txBody>
        </p:sp>
        <p:sp>
          <p:nvSpPr>
            <p:cNvPr id="29" name="TextBox 49"/>
            <p:cNvSpPr txBox="1">
              <a:spLocks noChangeArrowheads="1"/>
            </p:cNvSpPr>
            <p:nvPr userDrawn="1"/>
          </p:nvSpPr>
          <p:spPr bwMode="white">
            <a:xfrm>
              <a:off x="-537022" y="3338267"/>
              <a:ext cx="246918" cy="21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800" dirty="0">
                  <a:solidFill>
                    <a:srgbClr val="A6A6A6"/>
                  </a:solidFill>
                  <a:cs typeface="Arial" charset="0"/>
                </a:rPr>
                <a:t>1/2</a:t>
              </a:r>
            </a:p>
          </p:txBody>
        </p:sp>
      </p:grpSp>
      <p:cxnSp>
        <p:nvCxnSpPr>
          <p:cNvPr id="40" name="Straight Connector 39"/>
          <p:cNvCxnSpPr/>
          <p:nvPr userDrawn="1"/>
        </p:nvCxnSpPr>
        <p:spPr bwMode="white">
          <a:xfrm rot="16200000" flipH="1">
            <a:off x="5979319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 bwMode="white">
          <a:xfrm rot="16200000" flipH="1">
            <a:off x="4074496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 bwMode="white">
          <a:xfrm rot="16200000" flipH="1">
            <a:off x="7879380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white">
          <a:xfrm rot="16200000" flipH="1">
            <a:off x="3836394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 bwMode="white">
          <a:xfrm rot="16200000" flipH="1">
            <a:off x="4317409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 bwMode="white">
          <a:xfrm rot="16200000" flipH="1">
            <a:off x="7644077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 bwMode="white">
          <a:xfrm rot="16200000" flipH="1">
            <a:off x="8120329" y="-208755"/>
            <a:ext cx="233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close up of a yellow flower&#10;&#10;Description automatically generated">
            <a:extLst>
              <a:ext uri="{FF2B5EF4-FFF2-40B4-BE49-F238E27FC236}">
                <a16:creationId xmlns:a16="http://schemas.microsoft.com/office/drawing/2014/main" id="{3229569B-F176-457B-ABFF-18803291256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19959" y="5611929"/>
            <a:ext cx="1339753" cy="10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24" r:id="rId2"/>
    <p:sldLayoutId id="2147484229" r:id="rId3"/>
    <p:sldLayoutId id="2147484225" r:id="rId4"/>
    <p:sldLayoutId id="2147484234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27463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265113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n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38275" indent="-27463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n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703388" indent="-265113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n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7287">
          <p15:clr>
            <a:srgbClr val="F26B43"/>
          </p15:clr>
        </p15:guide>
        <p15:guide id="3" orient="horz" pos="754">
          <p15:clr>
            <a:srgbClr val="F26B43"/>
          </p15:clr>
        </p15:guide>
        <p15:guide id="4" pos="393">
          <p15:clr>
            <a:srgbClr val="F26B43"/>
          </p15:clr>
        </p15:guide>
        <p15:guide id="5" pos="3840">
          <p15:clr>
            <a:srgbClr val="F26B43"/>
          </p15:clr>
        </p15:guide>
        <p15:guide id="6" pos="3693">
          <p15:clr>
            <a:srgbClr val="F26B43"/>
          </p15:clr>
        </p15:guide>
        <p15:guide id="7" pos="3993">
          <p15:clr>
            <a:srgbClr val="F26B43"/>
          </p15:clr>
        </p15:guide>
        <p15:guide id="8" orient="horz" pos="4227">
          <p15:clr>
            <a:srgbClr val="F26B43"/>
          </p15:clr>
        </p15:guide>
        <p15:guide id="9" pos="2490">
          <p15:clr>
            <a:srgbClr val="F26B43"/>
          </p15:clr>
        </p15:guide>
        <p15:guide id="10" pos="2640">
          <p15:clr>
            <a:srgbClr val="F26B43"/>
          </p15:clr>
        </p15:guide>
        <p15:guide id="11" pos="2792">
          <p15:clr>
            <a:srgbClr val="F26B43"/>
          </p15:clr>
        </p15:guide>
        <p15:guide id="12" pos="4888">
          <p15:clr>
            <a:srgbClr val="F26B43"/>
          </p15:clr>
        </p15:guide>
        <p15:guide id="13" pos="5038">
          <p15:clr>
            <a:srgbClr val="F26B43"/>
          </p15:clr>
        </p15:guide>
        <p15:guide id="14" pos="51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en-US" dirty="0"/>
              <a:t>RETAIL SOLUTIONS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3942" y="6023890"/>
            <a:ext cx="3085794" cy="667748"/>
          </a:xfrm>
        </p:spPr>
        <p:txBody>
          <a:bodyPr/>
          <a:lstStyle/>
          <a:p>
            <a:r>
              <a:rPr lang="en-GB" dirty="0"/>
              <a:t>Celia Muriel – 9</a:t>
            </a:r>
            <a:r>
              <a:rPr lang="en-GB" baseline="30000" dirty="0"/>
              <a:t>th</a:t>
            </a:r>
            <a:r>
              <a:rPr lang="en-GB" dirty="0"/>
              <a:t> October 2019</a:t>
            </a:r>
            <a:endParaRPr lang="en-US" dirty="0"/>
          </a:p>
          <a:p>
            <a:pPr lvl="1"/>
            <a:r>
              <a:rPr lang="en-US" dirty="0"/>
              <a:t>Solutions Architect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3944" y="569485"/>
            <a:ext cx="10943167" cy="1322388"/>
          </a:xfrm>
        </p:spPr>
        <p:txBody>
          <a:bodyPr/>
          <a:lstStyle/>
          <a:p>
            <a:r>
              <a:rPr lang="en-US" b="1" dirty="0"/>
              <a:t>Vanilla Corp. – Preparing to Release Solution into Production</a:t>
            </a:r>
            <a:br>
              <a:rPr lang="en-US" b="1" dirty="0"/>
            </a:br>
            <a:r>
              <a:rPr lang="en-US" sz="2800" dirty="0"/>
              <a:t>Recommendations &amp; Next Steps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pic>
        <p:nvPicPr>
          <p:cNvPr id="10" name="Picture 9" descr="A white towel hanging on the wall&#10;&#10;Description automatically generated">
            <a:extLst>
              <a:ext uri="{FF2B5EF4-FFF2-40B4-BE49-F238E27FC236}">
                <a16:creationId xmlns:a16="http://schemas.microsoft.com/office/drawing/2014/main" id="{B6E597C1-60AE-4983-97BA-D4CE2779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297" y="2135715"/>
            <a:ext cx="6938618" cy="388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Suggested Performance Tests II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24418" y="1144588"/>
            <a:ext cx="10080093" cy="5236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Duplicate </a:t>
            </a:r>
            <a:r>
              <a:rPr lang="en-GB" dirty="0"/>
              <a:t>and</a:t>
            </a:r>
            <a:r>
              <a:rPr lang="en-GB" b="1" dirty="0"/>
              <a:t> </a:t>
            </a:r>
            <a:r>
              <a:rPr lang="en-GB" b="1" dirty="0">
                <a:solidFill>
                  <a:srgbClr val="08338F"/>
                </a:solidFill>
              </a:rPr>
              <a:t>null IDs</a:t>
            </a:r>
          </a:p>
          <a:p>
            <a:pPr lvl="1"/>
            <a:r>
              <a:rPr lang="en-GB" dirty="0"/>
              <a:t>Reference number</a:t>
            </a:r>
          </a:p>
          <a:p>
            <a:pPr lvl="1"/>
            <a:r>
              <a:rPr lang="en-GB" dirty="0" err="1"/>
              <a:t>deliveryNumber</a:t>
            </a:r>
            <a:endParaRPr lang="en-GB" dirty="0"/>
          </a:p>
          <a:p>
            <a:pPr lvl="1"/>
            <a:r>
              <a:rPr lang="en-GB" dirty="0" err="1"/>
              <a:t>Nummer</a:t>
            </a:r>
            <a:r>
              <a:rPr lang="en-GB" dirty="0"/>
              <a:t> der </a:t>
            </a:r>
            <a:r>
              <a:rPr lang="en-GB" dirty="0" err="1"/>
              <a:t>Verpackungseinheit</a:t>
            </a:r>
            <a:r>
              <a:rPr lang="en-GB" dirty="0"/>
              <a:t> (NVE) or Serial Shipping Container Code (SSCC)</a:t>
            </a:r>
          </a:p>
          <a:p>
            <a:pPr lvl="1"/>
            <a:r>
              <a:rPr lang="en-GB" dirty="0" err="1"/>
              <a:t>trackingNumber</a:t>
            </a:r>
            <a:endParaRPr lang="en-GB" dirty="0"/>
          </a:p>
          <a:p>
            <a:pPr lvl="1"/>
            <a:r>
              <a:rPr lang="en-GB" dirty="0"/>
              <a:t>Electronic Product Code (EPC)</a:t>
            </a:r>
          </a:p>
          <a:p>
            <a:pPr lvl="1"/>
            <a:r>
              <a:rPr lang="en-GB" dirty="0"/>
              <a:t>European Article Number (EAN)</a:t>
            </a:r>
          </a:p>
          <a:p>
            <a:pPr lvl="1"/>
            <a:r>
              <a:rPr lang="en-GB" dirty="0"/>
              <a:t>Advanced Ship Notice (ASN)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Foreign keys which don’t exist in the master table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Wrong data formats </a:t>
            </a:r>
            <a:r>
              <a:rPr lang="en-GB" dirty="0"/>
              <a:t>and </a:t>
            </a:r>
            <a:r>
              <a:rPr lang="en-GB" b="1" dirty="0">
                <a:solidFill>
                  <a:srgbClr val="08338F"/>
                </a:solidFill>
              </a:rPr>
              <a:t>wrong data types</a:t>
            </a:r>
          </a:p>
          <a:p>
            <a:pPr lvl="1"/>
            <a:r>
              <a:rPr lang="en-GB" dirty="0"/>
              <a:t>IDs </a:t>
            </a:r>
          </a:p>
          <a:p>
            <a:pPr lvl="2"/>
            <a:r>
              <a:rPr lang="en-GB" dirty="0"/>
              <a:t>Length, particular formats as the barcodes, etc.</a:t>
            </a:r>
          </a:p>
          <a:p>
            <a:pPr lvl="1"/>
            <a:r>
              <a:rPr lang="en-GB" dirty="0"/>
              <a:t>Dates, timestamps and times</a:t>
            </a:r>
          </a:p>
          <a:p>
            <a:pPr lvl="2"/>
            <a:r>
              <a:rPr lang="en-GB" dirty="0"/>
              <a:t>No UTC, no ‘YYYY-MM-DD’</a:t>
            </a:r>
          </a:p>
          <a:p>
            <a:pPr lvl="1"/>
            <a:r>
              <a:rPr lang="en-GB" dirty="0"/>
              <a:t>Expect a number and receive characters, dates, etc.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641002"/>
            <a:ext cx="3639136" cy="321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92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Governance I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624419" y="1144588"/>
            <a:ext cx="7135282" cy="50207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Disaster Recovery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Backups, restores</a:t>
            </a:r>
          </a:p>
          <a:p>
            <a:pPr>
              <a:lnSpc>
                <a:spcPct val="150000"/>
              </a:lnSpc>
            </a:pPr>
            <a:r>
              <a:rPr lang="en-GB" dirty="0"/>
              <a:t>Provide with timely reply and solution for incidents observed in the Vanilla Corp. monitoring tool</a:t>
            </a:r>
          </a:p>
          <a:p>
            <a:pPr>
              <a:lnSpc>
                <a:spcPct val="150000"/>
              </a:lnSpc>
            </a:pPr>
            <a:r>
              <a:rPr lang="en-GB" dirty="0"/>
              <a:t>Software upgrades and migrations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Middleware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APIs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Back Office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Mobile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Operating System and Databases</a:t>
            </a:r>
          </a:p>
          <a:p>
            <a:pPr>
              <a:lnSpc>
                <a:spcPct val="150000"/>
              </a:lnSpc>
            </a:pPr>
            <a:r>
              <a:rPr lang="en-GB" dirty="0"/>
              <a:t>What to do when the amount of data/ concurrency increases</a:t>
            </a:r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r="1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45496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Governance II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624419" y="1144588"/>
            <a:ext cx="7135282" cy="50927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Procedure to report incidents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Customer </a:t>
            </a:r>
            <a:r>
              <a:rPr lang="en-GB" dirty="0">
                <a:sym typeface="Wingdings" panose="05000000000000000000" pitchFamily="2" charset="2"/>
              </a:rPr>
              <a:t> Vanilla Corp.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ym typeface="Wingdings" panose="05000000000000000000" pitchFamily="2" charset="2"/>
              </a:rPr>
              <a:t>Internally within Vanilla Corp.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ym typeface="Wingdings" panose="05000000000000000000" pitchFamily="2" charset="2"/>
              </a:rPr>
              <a:t>Incident categorization</a:t>
            </a:r>
          </a:p>
          <a:p>
            <a:pPr>
              <a:lnSpc>
                <a:spcPct val="150000"/>
              </a:lnSpc>
            </a:pPr>
            <a:r>
              <a:rPr lang="en-GB" dirty="0">
                <a:sym typeface="Wingdings" panose="05000000000000000000" pitchFamily="2" charset="2"/>
              </a:rPr>
              <a:t>Regular maintenance tasks</a:t>
            </a:r>
          </a:p>
          <a:p>
            <a:pPr>
              <a:lnSpc>
                <a:spcPct val="150000"/>
              </a:lnSpc>
            </a:pPr>
            <a:r>
              <a:rPr lang="en-GB" dirty="0">
                <a:sym typeface="Wingdings" panose="05000000000000000000" pitchFamily="2" charset="2"/>
              </a:rPr>
              <a:t>Tools in place for troubleshooting</a:t>
            </a:r>
          </a:p>
          <a:p>
            <a:pPr>
              <a:lnSpc>
                <a:spcPct val="150000"/>
              </a:lnSpc>
            </a:pPr>
            <a:r>
              <a:rPr lang="en-GB" dirty="0">
                <a:sym typeface="Wingdings" panose="05000000000000000000" pitchFamily="2" charset="2"/>
              </a:rPr>
              <a:t>Data Quality rules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ym typeface="Wingdings" panose="05000000000000000000" pitchFamily="2" charset="2"/>
              </a:rPr>
              <a:t>Duplicated keys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ym typeface="Wingdings" panose="05000000000000000000" pitchFamily="2" charset="2"/>
              </a:rPr>
              <a:t>Null keys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ym typeface="Wingdings" panose="05000000000000000000" pitchFamily="2" charset="2"/>
              </a:rPr>
              <a:t>Foreign keys which don’t exist in the master table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Wrong data formats and wrong data types</a:t>
            </a:r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r="1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49064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Create new users and roles</a:t>
            </a:r>
          </a:p>
          <a:p>
            <a:pPr>
              <a:lnSpc>
                <a:spcPct val="150000"/>
              </a:lnSpc>
            </a:pPr>
            <a:r>
              <a:rPr lang="en-GB" dirty="0"/>
              <a:t>Decommission old users and roles</a:t>
            </a:r>
          </a:p>
          <a:p>
            <a:pPr>
              <a:lnSpc>
                <a:spcPct val="150000"/>
              </a:lnSpc>
            </a:pPr>
            <a:r>
              <a:rPr lang="en-GB" dirty="0"/>
              <a:t>Passwords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Define procedures to change them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Format, length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Password vault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Authorization to have it</a:t>
            </a:r>
          </a:p>
          <a:p>
            <a:pPr>
              <a:lnSpc>
                <a:spcPct val="150000"/>
              </a:lnSpc>
            </a:pPr>
            <a:r>
              <a:rPr lang="en-GB" dirty="0"/>
              <a:t>Define procedures and how to grant access to the solution for maintenance tasks or troubleshooting</a:t>
            </a:r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02220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Immediate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739050" y="6581554"/>
            <a:ext cx="6333956" cy="193675"/>
          </a:xfrm>
        </p:spPr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70" name="Text Box 3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7284" y="1923827"/>
            <a:ext cx="203200" cy="274638"/>
          </a:xfrm>
          <a:prstGeom prst="rect">
            <a:avLst/>
          </a:prstGeom>
          <a:noFill/>
          <a:ln w="6350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>
                <a:solidFill>
                  <a:srgbClr val="FFFFFF"/>
                </a:solidFill>
                <a:latin typeface="Arial"/>
                <a:cs typeface="Arial" charset="0"/>
                <a:sym typeface="Wingdings" pitchFamily="2" charset="2"/>
              </a:rPr>
              <a:t></a:t>
            </a:r>
            <a:endParaRPr lang="en-GB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71" name="Text Box 4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858565" y="2164333"/>
            <a:ext cx="177800" cy="274638"/>
          </a:xfrm>
          <a:prstGeom prst="rect">
            <a:avLst/>
          </a:prstGeom>
          <a:noFill/>
          <a:ln w="6350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>
                <a:solidFill>
                  <a:srgbClr val="FFFFFF"/>
                </a:solidFill>
                <a:latin typeface="Arial"/>
                <a:cs typeface="Arial" charset="0"/>
                <a:sym typeface="Wingdings" pitchFamily="2" charset="2"/>
              </a:rPr>
              <a:t></a:t>
            </a:r>
            <a:endParaRPr lang="en-GB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72" name="Text Box 5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83752" y="2232596"/>
            <a:ext cx="896938" cy="1384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20000"/>
              </a:spcBef>
              <a:spcAft>
                <a:spcPts val="0"/>
              </a:spcAft>
            </a:pPr>
            <a:r>
              <a:rPr lang="en-GB" sz="900" b="1">
                <a:solidFill>
                  <a:srgbClr val="FFFFFF"/>
                </a:solidFill>
                <a:latin typeface="Arial"/>
                <a:cs typeface="Arial" charset="0"/>
              </a:rPr>
              <a:t>Prospectus</a:t>
            </a:r>
            <a:endParaRPr lang="en-GB" sz="9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75" name="Text Box 4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7884" y="1041301"/>
            <a:ext cx="180975" cy="274638"/>
          </a:xfrm>
          <a:prstGeom prst="rect">
            <a:avLst/>
          </a:prstGeom>
          <a:noFill/>
          <a:ln w="6350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 dirty="0">
                <a:solidFill>
                  <a:srgbClr val="FFFFFF"/>
                </a:solidFill>
                <a:latin typeface="Arial"/>
                <a:cs typeface="Arial" charset="0"/>
                <a:sym typeface="Wingdings" pitchFamily="2" charset="2"/>
              </a:rPr>
              <a:t></a:t>
            </a:r>
          </a:p>
        </p:txBody>
      </p:sp>
      <p:sp>
        <p:nvSpPr>
          <p:cNvPr id="76" name="Text Box 5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86484" y="1090514"/>
            <a:ext cx="898525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20000"/>
              </a:spcBef>
              <a:spcAft>
                <a:spcPts val="0"/>
              </a:spcAft>
            </a:pPr>
            <a:r>
              <a:rPr lang="en-GB" sz="900" b="1">
                <a:solidFill>
                  <a:srgbClr val="FFFFFF"/>
                </a:solidFill>
                <a:latin typeface="Arial"/>
                <a:cs typeface="Arial" charset="0"/>
              </a:rPr>
              <a:t>Pricing the </a:t>
            </a:r>
            <a:br>
              <a:rPr lang="en-GB" sz="900" b="1">
                <a:solidFill>
                  <a:srgbClr val="FFFFFF"/>
                </a:solidFill>
                <a:latin typeface="Arial"/>
                <a:cs typeface="Arial" charset="0"/>
              </a:rPr>
            </a:br>
            <a:r>
              <a:rPr lang="en-GB" sz="900" b="1">
                <a:solidFill>
                  <a:srgbClr val="FFFFFF"/>
                </a:solidFill>
                <a:latin typeface="Arial"/>
                <a:cs typeface="Arial" charset="0"/>
              </a:rPr>
              <a:t>issue</a:t>
            </a:r>
            <a:endParaRPr lang="en-GB" sz="9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77" name="Text Placeholder 15"/>
          <p:cNvSpPr>
            <a:spLocks noGrp="1"/>
          </p:cNvSpPr>
          <p:nvPr/>
        </p:nvSpPr>
        <p:spPr>
          <a:xfrm>
            <a:off x="624419" y="1974143"/>
            <a:ext cx="10943167" cy="2334369"/>
          </a:xfrm>
          <a:prstGeom prst="rect">
            <a:avLst/>
          </a:prstGeom>
          <a:solidFill>
            <a:srgbClr val="FFFFFF">
              <a:lumMod val="50000"/>
            </a:srgbClr>
          </a:solidFill>
          <a:ln w="38100">
            <a:solidFill>
              <a:srgbClr val="FFFFFF"/>
            </a:solidFill>
            <a:miter lim="800000"/>
            <a:headEnd/>
            <a:tailEnd/>
          </a:ln>
        </p:spPr>
        <p:txBody>
          <a:bodyPr lIns="108000" tIns="108000" rIns="108000" bIns="108000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Tx/>
              <a:buFont typeface="Arial" pitchFamily="34" charset="0"/>
              <a:buChar char="»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Agree the </a:t>
            </a: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scope of tests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to be performed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 (Performance, Load, Endurance etc.)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Tx/>
              <a:buFont typeface="Arial" pitchFamily="34" charset="0"/>
              <a:buChar char="»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Agree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 </a:t>
            </a: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when in the project lifecycle 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the various testing activities should be performed.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Tx/>
              <a:buFont typeface="Arial" pitchFamily="34" charset="0"/>
              <a:buChar char="»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Determine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 w</a:t>
            </a: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h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o is </a:t>
            </a: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accountable and responsible 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for the delivery of the testing activities.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Tx/>
              <a:buFont typeface="Arial" pitchFamily="34" charset="0"/>
              <a:buChar char="»"/>
              <a:tabLst/>
              <a:defRPr/>
            </a:pPr>
            <a:r>
              <a:rPr lang="en-GB" sz="1400" kern="0" noProof="0" dirty="0">
                <a:solidFill>
                  <a:srgbClr val="FFFFFF"/>
                </a:solidFill>
                <a:latin typeface="Segoe UI Semibold" pitchFamily="34" charset="0"/>
              </a:rPr>
              <a:t>Understand the </a:t>
            </a: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likely work effort </a:t>
            </a:r>
            <a:r>
              <a:rPr lang="en-GB" sz="1400" kern="0" noProof="0" dirty="0">
                <a:solidFill>
                  <a:srgbClr val="FFFFFF"/>
                </a:solidFill>
                <a:latin typeface="Segoe UI Semibold" pitchFamily="34" charset="0"/>
              </a:rPr>
              <a:t>required for such testing activities (</a:t>
            </a: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order of magnitude 10/100/1000 days).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Tx/>
              <a:buFont typeface="Arial" pitchFamily="34" charset="0"/>
              <a:buChar char="»"/>
              <a:tabLst/>
              <a:defRPr/>
            </a:pP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Agree on follow up activities and meeting cadence.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Arial" pitchFamily="34" charset="0"/>
              <a:buChar char="»"/>
              <a:tabLst/>
              <a:defRPr/>
            </a:pPr>
            <a:endParaRPr kumimoji="0" lang="en-GB" sz="1400" b="0" i="0" u="none" strike="noStrike" kern="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itchFamily="34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tabLst/>
              <a:defRPr/>
            </a:pPr>
            <a:endParaRPr lang="en-GB" sz="1400" kern="0" dirty="0">
              <a:solidFill>
                <a:srgbClr val="FFFFFF"/>
              </a:solidFill>
              <a:latin typeface="Segoe UI Semibold" pitchFamily="34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tabLst/>
              <a:defRPr/>
            </a:pPr>
            <a:endParaRPr lang="en-GB" sz="1400" kern="0" dirty="0">
              <a:solidFill>
                <a:srgbClr val="FFFFFF"/>
              </a:solidFill>
              <a:latin typeface="Segoe UI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Tx/>
              <a:buFont typeface="Arial" pitchFamily="34" charset="0"/>
              <a:buNone/>
              <a:tabLst/>
              <a:defRPr/>
            </a:pPr>
            <a:endParaRPr lang="en-GB" sz="1400" kern="0" dirty="0">
              <a:solidFill>
                <a:srgbClr val="FFFFFF"/>
              </a:solidFill>
              <a:latin typeface="Segoe UI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Tx/>
              <a:buFont typeface="Arial" pitchFamily="34" charset="0"/>
              <a:buNone/>
              <a:tabLst/>
              <a:defRPr/>
            </a:pPr>
            <a:endParaRPr lang="en-GB" sz="1400" kern="0" dirty="0">
              <a:solidFill>
                <a:srgbClr val="FFFFFF"/>
              </a:solidFill>
              <a:latin typeface="Segoe UI Semibold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855828" y="649470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Slide courtesy of Iain Ritchie</a:t>
            </a:r>
          </a:p>
        </p:txBody>
      </p:sp>
    </p:spTree>
    <p:extLst>
      <p:ext uri="{BB962C8B-B14F-4D97-AF65-F5344CB8AC3E}">
        <p14:creationId xmlns:p14="http://schemas.microsoft.com/office/powerpoint/2010/main" val="10975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 and Next Steps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4862608" y="1144589"/>
            <a:ext cx="7051032" cy="48767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Discuss and agree on immediate objectives</a:t>
            </a:r>
          </a:p>
          <a:p>
            <a:pPr lvl="1"/>
            <a:r>
              <a:rPr lang="en-GB" dirty="0"/>
              <a:t>Include </a:t>
            </a:r>
            <a:r>
              <a:rPr lang="en-GB" b="1" dirty="0">
                <a:solidFill>
                  <a:srgbClr val="C00000"/>
                </a:solidFill>
              </a:rPr>
              <a:t>task</a:t>
            </a:r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prioritization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Involve </a:t>
            </a:r>
            <a:r>
              <a:rPr lang="en-GB" b="1" dirty="0">
                <a:solidFill>
                  <a:srgbClr val="08338F"/>
                </a:solidFill>
              </a:rPr>
              <a:t>Software Engineering/QA teams</a:t>
            </a:r>
            <a:r>
              <a:rPr lang="en-GB" dirty="0"/>
              <a:t> in the discussion</a:t>
            </a:r>
          </a:p>
          <a:p>
            <a:pPr lvl="1"/>
            <a:r>
              <a:rPr lang="en-GB" dirty="0"/>
              <a:t>Measure performance</a:t>
            </a:r>
          </a:p>
          <a:p>
            <a:pPr>
              <a:lnSpc>
                <a:spcPct val="150000"/>
              </a:lnSpc>
            </a:pPr>
            <a:r>
              <a:rPr lang="en-GB" dirty="0"/>
              <a:t>Make an </a:t>
            </a:r>
            <a:r>
              <a:rPr lang="en-GB" b="1" dirty="0">
                <a:solidFill>
                  <a:srgbClr val="08338F"/>
                </a:solidFill>
              </a:rPr>
              <a:t>Operations Manual</a:t>
            </a:r>
          </a:p>
          <a:p>
            <a:pPr lvl="1"/>
            <a:r>
              <a:rPr lang="en-GB" dirty="0"/>
              <a:t>Details on how to operate Governance and Security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Discuss with the customer</a:t>
            </a:r>
          </a:p>
          <a:p>
            <a:pPr lvl="1"/>
            <a:r>
              <a:rPr lang="en-GB" dirty="0"/>
              <a:t>Data volumes are expected to be loaded initially and daily to estimate solution requirements as well as the best way to perform certain activities (e.g., initial load, full cycle count)</a:t>
            </a:r>
          </a:p>
          <a:p>
            <a:pPr lvl="1"/>
            <a:r>
              <a:rPr lang="en-GB" dirty="0"/>
              <a:t>SLAs. E.g., if a system crashes and needs to be restored, how much time it should take? Would 2 days be OK? Is this time SLA feasible with current capabilities, features, support contract and hardware?</a:t>
            </a:r>
          </a:p>
          <a:p>
            <a:pPr lvl="1"/>
            <a:r>
              <a:rPr lang="en-GB" dirty="0"/>
              <a:t>Identify test environment details where testing is going to be carried on</a:t>
            </a:r>
          </a:p>
        </p:txBody>
      </p:sp>
      <p:pic>
        <p:nvPicPr>
          <p:cNvPr id="14" name="Marcador de posición de imagen 13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21" y="1196975"/>
            <a:ext cx="4103688" cy="4824413"/>
          </a:xfrm>
        </p:spPr>
      </p:pic>
    </p:spTree>
    <p:extLst>
      <p:ext uri="{BB962C8B-B14F-4D97-AF65-F5344CB8AC3E}">
        <p14:creationId xmlns:p14="http://schemas.microsoft.com/office/powerpoint/2010/main" val="366492097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 and Next Steps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24419" y="1144589"/>
            <a:ext cx="10943167" cy="53087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Define </a:t>
            </a:r>
            <a:r>
              <a:rPr lang="en-GB" b="1" dirty="0">
                <a:solidFill>
                  <a:srgbClr val="08338F"/>
                </a:solidFill>
              </a:rPr>
              <a:t>test metrics </a:t>
            </a:r>
            <a:r>
              <a:rPr lang="en-GB" dirty="0"/>
              <a:t>which are captured and shared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Number of test cases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Number of defects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Number of tests executed against the ones planned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Execution time as per test conditions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Set expectations</a:t>
            </a:r>
          </a:p>
        </p:txBody>
      </p:sp>
      <p:pic>
        <p:nvPicPr>
          <p:cNvPr id="1026" name="Picture 2" descr="Resultado de imagen de footpr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92" y="2996953"/>
            <a:ext cx="4464482" cy="32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45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Comments, please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</p:spTree>
    <p:extLst>
      <p:ext uri="{BB962C8B-B14F-4D97-AF65-F5344CB8AC3E}">
        <p14:creationId xmlns:p14="http://schemas.microsoft.com/office/powerpoint/2010/main" val="38156769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Of This Presentation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/>
          </p:nvPr>
        </p:nvSpPr>
        <p:spPr>
          <a:xfrm>
            <a:off x="4401284" y="1196975"/>
            <a:ext cx="7135282" cy="48244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Vanilla Corp. will soon release an major modification in the architecture of their IT ecosystem to better support their core business</a:t>
            </a:r>
          </a:p>
          <a:p>
            <a:pPr>
              <a:lnSpc>
                <a:spcPct val="150000"/>
              </a:lnSpc>
            </a:pPr>
            <a:r>
              <a:rPr lang="en-GB" dirty="0"/>
              <a:t>Role of Vanilla Corp.’s IT solution within Vanilla Corp.’s ecosystem</a:t>
            </a:r>
          </a:p>
          <a:p>
            <a:pPr>
              <a:lnSpc>
                <a:spcPct val="150000"/>
              </a:lnSpc>
            </a:pPr>
            <a:r>
              <a:rPr lang="en-GB" dirty="0"/>
              <a:t>Status of Vanilla Corp.’s Project</a:t>
            </a:r>
          </a:p>
          <a:p>
            <a:pPr>
              <a:lnSpc>
                <a:spcPct val="150000"/>
              </a:lnSpc>
            </a:pPr>
            <a:r>
              <a:rPr lang="en-GB" dirty="0"/>
              <a:t>Deadlines</a:t>
            </a:r>
          </a:p>
          <a:p>
            <a:pPr>
              <a:lnSpc>
                <a:spcPct val="150000"/>
              </a:lnSpc>
            </a:pPr>
            <a:r>
              <a:rPr lang="en-GB" dirty="0"/>
              <a:t>Discuss on how to release our solution into production and maintain it in order to most leverage and benefit out of IT investments and support accomplishment of business objectives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5" name="Picture Placeholder 4" descr="A picture containing person, indoor, desk, computer&#10;&#10;Description automatically generated">
            <a:extLst>
              <a:ext uri="{FF2B5EF4-FFF2-40B4-BE49-F238E27FC236}">
                <a16:creationId xmlns:a16="http://schemas.microsoft.com/office/drawing/2014/main" id="{8BEB9B39-623B-49B7-BF58-FD48A842C9F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099" r="24099"/>
          <a:stretch>
            <a:fillRect/>
          </a:stretch>
        </p:blipFill>
        <p:spPr>
          <a:xfrm>
            <a:off x="655434" y="1196975"/>
            <a:ext cx="3331636" cy="4824414"/>
          </a:xfrm>
        </p:spPr>
      </p:pic>
    </p:spTree>
    <p:extLst>
      <p:ext uri="{BB962C8B-B14F-4D97-AF65-F5344CB8AC3E}">
        <p14:creationId xmlns:p14="http://schemas.microsoft.com/office/powerpoint/2010/main" val="30792319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GB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/>
          </p:nvPr>
        </p:nvSpPr>
        <p:spPr>
          <a:xfrm>
            <a:off x="6297860" y="1144589"/>
            <a:ext cx="5232399" cy="48768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Ecosystem Overview</a:t>
            </a:r>
          </a:p>
          <a:p>
            <a:pPr>
              <a:lnSpc>
                <a:spcPct val="200000"/>
              </a:lnSpc>
            </a:pPr>
            <a:r>
              <a:rPr lang="en-GB" dirty="0"/>
              <a:t>Vanilla Corp. Ecosystem Monitoring</a:t>
            </a:r>
          </a:p>
          <a:p>
            <a:pPr>
              <a:lnSpc>
                <a:spcPct val="200000"/>
              </a:lnSpc>
            </a:pPr>
            <a:r>
              <a:rPr lang="en-GB" dirty="0"/>
              <a:t>Status Of Our IT Solution</a:t>
            </a:r>
          </a:p>
          <a:p>
            <a:pPr>
              <a:lnSpc>
                <a:spcPct val="200000"/>
              </a:lnSpc>
            </a:pPr>
            <a:r>
              <a:rPr lang="en-GB" dirty="0"/>
              <a:t>Expected Used Of Our IT Solution</a:t>
            </a:r>
          </a:p>
          <a:p>
            <a:pPr>
              <a:lnSpc>
                <a:spcPct val="200000"/>
              </a:lnSpc>
            </a:pPr>
            <a:r>
              <a:rPr lang="en-GB" dirty="0"/>
              <a:t>Performance Testing</a:t>
            </a:r>
          </a:p>
          <a:p>
            <a:pPr>
              <a:lnSpc>
                <a:spcPct val="200000"/>
              </a:lnSpc>
            </a:pPr>
            <a:r>
              <a:rPr lang="en-GB" dirty="0"/>
              <a:t>Governance &amp; Security</a:t>
            </a:r>
          </a:p>
          <a:p>
            <a:pPr>
              <a:lnSpc>
                <a:spcPct val="200000"/>
              </a:lnSpc>
            </a:pPr>
            <a:r>
              <a:rPr lang="en-GB" dirty="0"/>
              <a:t>Objectives, Recommendations &amp; Next Steps</a:t>
            </a:r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7063" y="1171575"/>
            <a:ext cx="5229225" cy="4824413"/>
          </a:xfrm>
        </p:spPr>
      </p:pic>
    </p:spTree>
    <p:extLst>
      <p:ext uri="{BB962C8B-B14F-4D97-AF65-F5344CB8AC3E}">
        <p14:creationId xmlns:p14="http://schemas.microsoft.com/office/powerpoint/2010/main" val="35957574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Vanilla Corp. Ecosystem Architecture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2" name="Explosión 1 1"/>
          <p:cNvSpPr/>
          <p:nvPr/>
        </p:nvSpPr>
        <p:spPr>
          <a:xfrm>
            <a:off x="9168280" y="1340768"/>
            <a:ext cx="3047528" cy="2232248"/>
          </a:xfrm>
          <a:prstGeom prst="irregularSeal1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Mission </a:t>
            </a:r>
            <a:r>
              <a:rPr lang="en-GB" sz="2000" b="1" dirty="0"/>
              <a:t>Critical</a:t>
            </a:r>
            <a:r>
              <a:rPr lang="en-GB" b="1" dirty="0"/>
              <a:t> Environment</a:t>
            </a:r>
            <a:r>
              <a:rPr lang="en-GB" dirty="0"/>
              <a:t>*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15380" y="1277179"/>
            <a:ext cx="2590413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/>
              <a:t>Overview of Vanilla Corp.’s Ecosystem Architecture.</a:t>
            </a:r>
          </a:p>
          <a:p>
            <a:endParaRPr lang="en-GB" dirty="0"/>
          </a:p>
          <a:p>
            <a:r>
              <a:rPr lang="en-GB" dirty="0"/>
              <a:t>20191009_RFID sensor within IT infrastructure.</a:t>
            </a:r>
          </a:p>
          <a:p>
            <a:endParaRPr lang="en-GB" dirty="0"/>
          </a:p>
          <a:p>
            <a:r>
              <a:rPr lang="en-GB" dirty="0"/>
              <a:t>It is a large architecture, with many systems involved, and interconnected. In order for the architecture to work swiftly, every system must provide with response in a timely manner.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9258743" y="4412412"/>
            <a:ext cx="28730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600" dirty="0"/>
              <a:t>* </a:t>
            </a:r>
            <a:r>
              <a:rPr lang="en-GB" b="1" dirty="0"/>
              <a:t>Essential</a:t>
            </a:r>
            <a:r>
              <a:rPr lang="en-GB" dirty="0"/>
              <a:t> </a:t>
            </a:r>
            <a:r>
              <a:rPr lang="en-GB" sz="1600" dirty="0"/>
              <a:t>to the </a:t>
            </a:r>
            <a:r>
              <a:rPr lang="en-GB" b="1" dirty="0"/>
              <a:t>survival</a:t>
            </a:r>
            <a:r>
              <a:rPr lang="en-GB" dirty="0"/>
              <a:t> </a:t>
            </a:r>
            <a:r>
              <a:rPr lang="en-GB" sz="1600" dirty="0"/>
              <a:t>of Vanilla Corp.’s </a:t>
            </a:r>
            <a:r>
              <a:rPr lang="en-GB" b="1" dirty="0"/>
              <a:t>core business</a:t>
            </a:r>
            <a:endParaRPr lang="en-GB" sz="1600" dirty="0"/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0CE4281-CD36-441F-A5F3-BFE0E7B9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34" y="1612391"/>
            <a:ext cx="6072268" cy="4227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986226-6022-4E38-9BC4-C99F980BBE9F}"/>
              </a:ext>
            </a:extLst>
          </p:cNvPr>
          <p:cNvSpPr txBox="1"/>
          <p:nvPr/>
        </p:nvSpPr>
        <p:spPr>
          <a:xfrm>
            <a:off x="4179388" y="5898081"/>
            <a:ext cx="383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 via “The RF in RFID. UHF RFID in Practice” by Daniel M. </a:t>
            </a:r>
            <a:r>
              <a:rPr lang="en-GB" sz="1200" dirty="0" err="1"/>
              <a:t>Dobkin</a:t>
            </a:r>
            <a:r>
              <a:rPr lang="en-GB" sz="1200" dirty="0"/>
              <a:t>. </a:t>
            </a:r>
            <a:r>
              <a:rPr lang="en-GB" sz="1200" dirty="0" err="1"/>
              <a:t>Newnes</a:t>
            </a:r>
            <a:r>
              <a:rPr lang="en-GB" sz="1200" dirty="0"/>
              <a:t>, Elsevier. Second Edition</a:t>
            </a:r>
          </a:p>
        </p:txBody>
      </p:sp>
    </p:spTree>
    <p:extLst>
      <p:ext uri="{BB962C8B-B14F-4D97-AF65-F5344CB8AC3E}">
        <p14:creationId xmlns:p14="http://schemas.microsoft.com/office/powerpoint/2010/main" val="3935620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Vanilla Corp. Ecosystem Monitoring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19" y="3407837"/>
            <a:ext cx="5152226" cy="3045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6190" y="1204227"/>
            <a:ext cx="4192147" cy="496124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24419" y="1340768"/>
            <a:ext cx="6263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Vanilla Corp. has deployed a monitoring tool to ensure availability and overall performance of processes running in the ecosystem</a:t>
            </a:r>
          </a:p>
          <a:p>
            <a:r>
              <a:rPr lang="en-GB" dirty="0"/>
              <a:t>It does not diagnose specific uses which cause delays or errors → the </a:t>
            </a:r>
            <a:r>
              <a:rPr lang="en-GB" b="1" dirty="0">
                <a:solidFill>
                  <a:srgbClr val="08338F"/>
                </a:solidFill>
              </a:rPr>
              <a:t>stakeholder</a:t>
            </a:r>
            <a:r>
              <a:rPr lang="en-GB" dirty="0">
                <a:solidFill>
                  <a:srgbClr val="08338F"/>
                </a:solidFill>
              </a:rPr>
              <a:t> </a:t>
            </a:r>
            <a:r>
              <a:rPr lang="en-GB" dirty="0"/>
              <a:t>of each </a:t>
            </a:r>
            <a:r>
              <a:rPr lang="en-GB" b="1" dirty="0">
                <a:solidFill>
                  <a:srgbClr val="08338F"/>
                </a:solidFill>
              </a:rPr>
              <a:t>component</a:t>
            </a:r>
            <a:r>
              <a:rPr lang="en-GB" dirty="0"/>
              <a:t> must </a:t>
            </a:r>
            <a:r>
              <a:rPr lang="en-GB" b="1" dirty="0">
                <a:solidFill>
                  <a:srgbClr val="08338F"/>
                </a:solidFill>
              </a:rPr>
              <a:t>provide</a:t>
            </a:r>
            <a:r>
              <a:rPr lang="en-GB" dirty="0"/>
              <a:t> with a </a:t>
            </a:r>
            <a:r>
              <a:rPr lang="en-GB" b="1" dirty="0">
                <a:solidFill>
                  <a:srgbClr val="C00000"/>
                </a:solidFill>
              </a:rPr>
              <a:t>timely reply and solution </a:t>
            </a:r>
            <a:r>
              <a:rPr lang="en-GB" dirty="0"/>
              <a:t>for any incident</a:t>
            </a:r>
          </a:p>
        </p:txBody>
      </p:sp>
    </p:spTree>
    <p:extLst>
      <p:ext uri="{BB962C8B-B14F-4D97-AF65-F5344CB8AC3E}">
        <p14:creationId xmlns:p14="http://schemas.microsoft.com/office/powerpoint/2010/main" val="40408174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Tests Prior to Releasing into Production</a:t>
            </a:r>
          </a:p>
        </p:txBody>
      </p:sp>
      <p:sp>
        <p:nvSpPr>
          <p:cNvPr id="70" name="Text Box 3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7284" y="1923827"/>
            <a:ext cx="203200" cy="274638"/>
          </a:xfrm>
          <a:prstGeom prst="rect">
            <a:avLst/>
          </a:prstGeom>
          <a:noFill/>
          <a:ln w="6350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>
                <a:solidFill>
                  <a:srgbClr val="FFFFFF"/>
                </a:solidFill>
                <a:latin typeface="Arial"/>
                <a:cs typeface="Arial" charset="0"/>
                <a:sym typeface="Wingdings" pitchFamily="2" charset="2"/>
              </a:rPr>
              <a:t></a:t>
            </a:r>
            <a:endParaRPr lang="en-GB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71" name="Text Box 4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858565" y="2164333"/>
            <a:ext cx="177800" cy="274638"/>
          </a:xfrm>
          <a:prstGeom prst="rect">
            <a:avLst/>
          </a:prstGeom>
          <a:noFill/>
          <a:ln w="6350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>
                <a:solidFill>
                  <a:srgbClr val="FFFFFF"/>
                </a:solidFill>
                <a:latin typeface="Arial"/>
                <a:cs typeface="Arial" charset="0"/>
                <a:sym typeface="Wingdings" pitchFamily="2" charset="2"/>
              </a:rPr>
              <a:t></a:t>
            </a:r>
            <a:endParaRPr lang="en-GB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72" name="Text Box 5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83752" y="2232596"/>
            <a:ext cx="896938" cy="1384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20000"/>
              </a:spcBef>
              <a:spcAft>
                <a:spcPts val="0"/>
              </a:spcAft>
            </a:pPr>
            <a:r>
              <a:rPr lang="en-GB" sz="900" b="1">
                <a:solidFill>
                  <a:srgbClr val="FFFFFF"/>
                </a:solidFill>
                <a:latin typeface="Arial"/>
                <a:cs typeface="Arial" charset="0"/>
              </a:rPr>
              <a:t>Prospectus</a:t>
            </a:r>
            <a:endParaRPr lang="en-GB" sz="9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75" name="Text Box 4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7884" y="1041301"/>
            <a:ext cx="180975" cy="274638"/>
          </a:xfrm>
          <a:prstGeom prst="rect">
            <a:avLst/>
          </a:prstGeom>
          <a:noFill/>
          <a:ln w="6350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 dirty="0">
                <a:solidFill>
                  <a:srgbClr val="FFFFFF"/>
                </a:solidFill>
                <a:latin typeface="Arial"/>
                <a:cs typeface="Arial" charset="0"/>
                <a:sym typeface="Wingdings" pitchFamily="2" charset="2"/>
              </a:rPr>
              <a:t></a:t>
            </a:r>
          </a:p>
        </p:txBody>
      </p:sp>
      <p:sp>
        <p:nvSpPr>
          <p:cNvPr id="76" name="Text Box 5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86484" y="1090514"/>
            <a:ext cx="898525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 eaLnBrk="0" fontAlgn="auto" hangingPunct="0">
              <a:spcBef>
                <a:spcPct val="20000"/>
              </a:spcBef>
              <a:spcAft>
                <a:spcPts val="0"/>
              </a:spcAft>
            </a:pPr>
            <a:r>
              <a:rPr lang="en-GB" sz="900" b="1">
                <a:solidFill>
                  <a:srgbClr val="FFFFFF"/>
                </a:solidFill>
                <a:latin typeface="Arial"/>
                <a:cs typeface="Arial" charset="0"/>
              </a:rPr>
              <a:t>Pricing the </a:t>
            </a:r>
            <a:br>
              <a:rPr lang="en-GB" sz="900" b="1">
                <a:solidFill>
                  <a:srgbClr val="FFFFFF"/>
                </a:solidFill>
                <a:latin typeface="Arial"/>
                <a:cs typeface="Arial" charset="0"/>
              </a:rPr>
            </a:br>
            <a:r>
              <a:rPr lang="en-GB" sz="900" b="1">
                <a:solidFill>
                  <a:srgbClr val="FFFFFF"/>
                </a:solidFill>
                <a:latin typeface="Arial"/>
                <a:cs typeface="Arial" charset="0"/>
              </a:rPr>
              <a:t>issue</a:t>
            </a:r>
            <a:endParaRPr lang="en-GB" sz="9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77" name="Text Placeholder 15"/>
          <p:cNvSpPr>
            <a:spLocks noGrp="1"/>
          </p:cNvSpPr>
          <p:nvPr/>
        </p:nvSpPr>
        <p:spPr>
          <a:xfrm>
            <a:off x="624419" y="1752852"/>
            <a:ext cx="10943167" cy="3456384"/>
          </a:xfrm>
          <a:prstGeom prst="rect">
            <a:avLst/>
          </a:prstGeom>
          <a:solidFill>
            <a:srgbClr val="FFFFFF">
              <a:lumMod val="50000"/>
            </a:srgbClr>
          </a:solidFill>
          <a:ln w="38100">
            <a:solidFill>
              <a:srgbClr val="FFFFFF"/>
            </a:solidFill>
            <a:miter lim="800000"/>
            <a:headEnd/>
            <a:tailEnd/>
          </a:ln>
        </p:spPr>
        <p:txBody>
          <a:bodyPr lIns="108000" tIns="108000" rIns="108000" bIns="108000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Tx/>
              <a:buFont typeface="Arial" pitchFamily="34" charset="0"/>
              <a:buChar char="»"/>
              <a:tabLst/>
              <a:defRPr/>
            </a:pP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Functional testing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itchFamily="34" charset="0"/>
              </a:rPr>
              <a:t>.</a:t>
            </a: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»"/>
              <a:defRPr/>
            </a:pPr>
            <a:r>
              <a:rPr lang="en-GB" sz="1400" kern="0" noProof="0" dirty="0">
                <a:solidFill>
                  <a:srgbClr val="FFFFFF"/>
                </a:solidFill>
                <a:latin typeface="Segoe UI Semibold" pitchFamily="34" charset="0"/>
              </a:rPr>
              <a:t>Components have been tested in a lab environment with low data and tag volumes, but it is necessary to test real data and high-volumes</a:t>
            </a:r>
            <a:endParaRPr kumimoji="0" lang="en-GB" sz="1400" b="0" i="0" u="none" strike="noStrike" kern="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itchFamily="34" charset="0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»"/>
              <a:defRPr/>
            </a:pP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Performance testing </a:t>
            </a: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to ensure that the components perform adequately.</a:t>
            </a:r>
            <a:endParaRPr lang="en-GB" sz="1400" kern="0" dirty="0">
              <a:solidFill>
                <a:srgbClr val="FFC000"/>
              </a:solidFill>
              <a:latin typeface="Segoe UI Semibold" pitchFamily="34" charset="0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»"/>
              <a:defRPr/>
            </a:pP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Load testing </a:t>
            </a: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to ensure that the components perform under anticipated load. </a:t>
            </a: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»"/>
              <a:defRPr/>
            </a:pP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Endurance testing  </a:t>
            </a: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to ensure that the components perform under load over an extended period of time.</a:t>
            </a: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»"/>
              <a:defRPr/>
            </a:pP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Disaster recovery </a:t>
            </a: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to ensure that the system can be recovered in the event of some kind of disaster.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itchFamily="34" charset="0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»"/>
              <a:defRPr/>
            </a:pP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The above applies to both </a:t>
            </a: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server</a:t>
            </a:r>
            <a:r>
              <a:rPr lang="en-GB" sz="1400" kern="0" dirty="0">
                <a:solidFill>
                  <a:srgbClr val="FFC000"/>
                </a:solidFill>
                <a:latin typeface="Segoe UI Semibold" pitchFamily="34" charset="0"/>
              </a:rPr>
              <a:t> </a:t>
            </a: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and </a:t>
            </a:r>
            <a:r>
              <a:rPr lang="en-GB" kern="0" dirty="0">
                <a:solidFill>
                  <a:schemeClr val="bg1"/>
                </a:solidFill>
                <a:latin typeface="Segoe UI Semibold" pitchFamily="34" charset="0"/>
              </a:rPr>
              <a:t>client side </a:t>
            </a:r>
            <a:r>
              <a:rPr lang="en-GB" sz="1400" kern="0" dirty="0">
                <a:solidFill>
                  <a:srgbClr val="FFFFFF"/>
                </a:solidFill>
                <a:latin typeface="Segoe UI Semibold" pitchFamily="34" charset="0"/>
              </a:rPr>
              <a:t>components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Tx/>
              <a:buFont typeface="Arial" pitchFamily="34" charset="0"/>
              <a:buNone/>
              <a:tabLst/>
              <a:defRPr/>
            </a:pPr>
            <a:endParaRPr lang="en-GB" sz="1400" kern="0" dirty="0">
              <a:solidFill>
                <a:srgbClr val="FFFFFF"/>
              </a:solidFill>
              <a:latin typeface="Segoe UI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39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Of Preparation Efforts To Release Into Production I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24419" y="1144588"/>
            <a:ext cx="7135282" cy="50927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Most leverage and benefit out of our solution and </a:t>
            </a:r>
            <a:r>
              <a:rPr lang="en-GB" b="1" dirty="0">
                <a:solidFill>
                  <a:srgbClr val="C00000"/>
                </a:solidFill>
              </a:rPr>
              <a:t>support accomplishment of business objectives</a:t>
            </a:r>
          </a:p>
          <a:p>
            <a:pPr>
              <a:lnSpc>
                <a:spcPct val="150000"/>
              </a:lnSpc>
            </a:pPr>
            <a:r>
              <a:rPr lang="en-GB" dirty="0"/>
              <a:t>Maintain </a:t>
            </a:r>
            <a:r>
              <a:rPr lang="en-GB" b="1" dirty="0">
                <a:solidFill>
                  <a:srgbClr val="08338F"/>
                </a:solidFill>
              </a:rPr>
              <a:t>data quality</a:t>
            </a:r>
          </a:p>
          <a:p>
            <a:pPr>
              <a:lnSpc>
                <a:spcPct val="150000"/>
              </a:lnSpc>
            </a:pPr>
            <a:r>
              <a:rPr lang="en-GB" dirty="0"/>
              <a:t>Estimate </a:t>
            </a:r>
            <a:r>
              <a:rPr lang="en-GB" b="1" dirty="0">
                <a:solidFill>
                  <a:srgbClr val="08338F"/>
                </a:solidFill>
              </a:rPr>
              <a:t>how long initial loads</a:t>
            </a:r>
            <a:r>
              <a:rPr lang="en-GB" dirty="0"/>
              <a:t> and </a:t>
            </a:r>
            <a:r>
              <a:rPr lang="en-GB" b="1" dirty="0">
                <a:solidFill>
                  <a:srgbClr val="08338F"/>
                </a:solidFill>
              </a:rPr>
              <a:t>daily loads </a:t>
            </a:r>
            <a:r>
              <a:rPr lang="en-GB" dirty="0"/>
              <a:t>are going to take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Use for planning purposes during rollout</a:t>
            </a:r>
          </a:p>
          <a:p>
            <a:pPr>
              <a:lnSpc>
                <a:spcPct val="150000"/>
              </a:lnSpc>
            </a:pPr>
            <a:r>
              <a:rPr lang="en-GB" dirty="0"/>
              <a:t>Estimate initial </a:t>
            </a:r>
            <a:r>
              <a:rPr lang="en-GB" b="1" dirty="0">
                <a:solidFill>
                  <a:srgbClr val="08338F"/>
                </a:solidFill>
              </a:rPr>
              <a:t>infrastructure</a:t>
            </a:r>
            <a:r>
              <a:rPr lang="en-GB" dirty="0"/>
              <a:t> </a:t>
            </a:r>
            <a:r>
              <a:rPr lang="en-GB" b="1" dirty="0">
                <a:solidFill>
                  <a:srgbClr val="08338F"/>
                </a:solidFill>
              </a:rPr>
              <a:t>capacity </a:t>
            </a:r>
            <a:r>
              <a:rPr lang="en-GB" dirty="0"/>
              <a:t>requirements</a:t>
            </a:r>
          </a:p>
          <a:p>
            <a:pPr>
              <a:lnSpc>
                <a:spcPct val="150000"/>
              </a:lnSpc>
            </a:pPr>
            <a:r>
              <a:rPr lang="en-GB" dirty="0"/>
              <a:t>Respond to the question </a:t>
            </a:r>
            <a:r>
              <a:rPr lang="en-GB" b="1" dirty="0">
                <a:solidFill>
                  <a:srgbClr val="08338F"/>
                </a:solidFill>
              </a:rPr>
              <a:t>what to do</a:t>
            </a:r>
            <a:r>
              <a:rPr lang="en-GB" dirty="0"/>
              <a:t> when the amount of </a:t>
            </a:r>
            <a:r>
              <a:rPr lang="en-GB" b="1" dirty="0">
                <a:solidFill>
                  <a:srgbClr val="08338F"/>
                </a:solidFill>
              </a:rPr>
              <a:t>data</a:t>
            </a:r>
            <a:r>
              <a:rPr lang="en-GB" dirty="0"/>
              <a:t> or </a:t>
            </a:r>
            <a:r>
              <a:rPr lang="en-GB" b="1" dirty="0">
                <a:solidFill>
                  <a:srgbClr val="08338F"/>
                </a:solidFill>
              </a:rPr>
              <a:t>concurrency</a:t>
            </a:r>
            <a:r>
              <a:rPr lang="en-GB" dirty="0">
                <a:solidFill>
                  <a:srgbClr val="08338F"/>
                </a:solidFill>
              </a:rPr>
              <a:t> </a:t>
            </a:r>
            <a:r>
              <a:rPr lang="en-GB" dirty="0"/>
              <a:t>in the solution </a:t>
            </a:r>
            <a:r>
              <a:rPr lang="en-GB" b="1" dirty="0">
                <a:solidFill>
                  <a:srgbClr val="08338F"/>
                </a:solidFill>
              </a:rPr>
              <a:t>increases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Scalability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Workaround to lose network connection </a:t>
            </a:r>
            <a:r>
              <a:rPr lang="en-GB" dirty="0"/>
              <a:t>in stores</a:t>
            </a:r>
          </a:p>
          <a:p>
            <a:pPr>
              <a:lnSpc>
                <a:spcPct val="150000"/>
              </a:lnSpc>
            </a:pPr>
            <a:r>
              <a:rPr lang="en-GB" dirty="0"/>
              <a:t>Provide with a </a:t>
            </a:r>
            <a:r>
              <a:rPr lang="en-GB" b="1" dirty="0">
                <a:solidFill>
                  <a:srgbClr val="C00000"/>
                </a:solidFill>
              </a:rPr>
              <a:t>timely reply </a:t>
            </a:r>
            <a:r>
              <a:rPr lang="en-GB" dirty="0"/>
              <a:t>and solution when </a:t>
            </a:r>
            <a:r>
              <a:rPr lang="en-GB" b="1" dirty="0">
                <a:solidFill>
                  <a:srgbClr val="C00000"/>
                </a:solidFill>
              </a:rPr>
              <a:t>issues</a:t>
            </a:r>
            <a:r>
              <a:rPr lang="en-GB" dirty="0"/>
              <a:t> arise</a:t>
            </a:r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7" r="24147"/>
          <a:stretch>
            <a:fillRect/>
          </a:stretch>
        </p:blipFill>
        <p:spPr>
          <a:xfrm>
            <a:off x="7759700" y="1196975"/>
            <a:ext cx="3808413" cy="4824413"/>
          </a:xfrm>
        </p:spPr>
      </p:pic>
    </p:spTree>
    <p:extLst>
      <p:ext uri="{BB962C8B-B14F-4D97-AF65-F5344CB8AC3E}">
        <p14:creationId xmlns:p14="http://schemas.microsoft.com/office/powerpoint/2010/main" val="34702942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Of Preparation Efforts To Release Into Production II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24418" y="1144589"/>
            <a:ext cx="10943167" cy="51647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Set expectations about performance and capacity </a:t>
            </a:r>
            <a:r>
              <a:rPr lang="en-GB" dirty="0"/>
              <a:t>as test results will be obtained in a particular infrastructure, which may be different on the Production system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Factors which influence results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Middleware version and configuration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Physical systems/ virtual machines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If virtual machines: hypervisor, its configuration, and the hardware underneath it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Concurrency on the solution: Reporting, Back Office, Cycle Counts, data loaded from Enterprise Systems and Business Applications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Amount of data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Operating System and Database version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1775756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Suggested Performance Tests I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Retail Solutions © Confidential Information 2019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24418" y="1144588"/>
            <a:ext cx="10943168" cy="53087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Make </a:t>
            </a:r>
            <a:r>
              <a:rPr lang="en-GB" b="1" dirty="0">
                <a:solidFill>
                  <a:srgbClr val="08338F"/>
                </a:solidFill>
              </a:rPr>
              <a:t>load tests </a:t>
            </a:r>
            <a:r>
              <a:rPr lang="en-GB" dirty="0"/>
              <a:t>to estimate ingestion rates and times to anticipate reply to customer on deployment and set expectations</a:t>
            </a:r>
          </a:p>
          <a:p>
            <a:pPr lvl="1"/>
            <a:r>
              <a:rPr lang="en-GB" dirty="0"/>
              <a:t>REST API and Web Services</a:t>
            </a:r>
          </a:p>
          <a:p>
            <a:pPr lvl="1"/>
            <a:r>
              <a:rPr lang="en-GB" dirty="0"/>
              <a:t>Make several tests where the amount of data is larger in every test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Concurrency tests </a:t>
            </a:r>
            <a:r>
              <a:rPr lang="en-GB" dirty="0"/>
              <a:t>to anticipate to customer’s concerns and set expectations</a:t>
            </a:r>
          </a:p>
          <a:p>
            <a:pPr lvl="1"/>
            <a:r>
              <a:rPr lang="en-GB" dirty="0"/>
              <a:t>RFID/ Mobile devices and Middleware</a:t>
            </a:r>
          </a:p>
          <a:p>
            <a:pPr lvl="1"/>
            <a:r>
              <a:rPr lang="en-GB" dirty="0"/>
              <a:t>More than one call in the REST API</a:t>
            </a:r>
          </a:p>
          <a:p>
            <a:pPr lvl="1"/>
            <a:r>
              <a:rPr lang="en-GB" dirty="0"/>
              <a:t>Web Services</a:t>
            </a:r>
          </a:p>
          <a:p>
            <a:pPr lvl="1"/>
            <a:r>
              <a:rPr lang="en-GB" dirty="0"/>
              <a:t>All the above at the same time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Disaster Recovery </a:t>
            </a:r>
            <a:r>
              <a:rPr lang="en-GB" dirty="0"/>
              <a:t>scenario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8338F"/>
                </a:solidFill>
              </a:rPr>
              <a:t>Full capacity tests </a:t>
            </a:r>
            <a:r>
              <a:rPr lang="en-GB" dirty="0"/>
              <a:t>(space, CPU, I/O) to understand the solution’s behaviour during peak timeframes, high season or unexpected events</a:t>
            </a:r>
          </a:p>
          <a:p>
            <a:pPr lvl="1"/>
            <a:r>
              <a:rPr lang="en-GB" dirty="0"/>
              <a:t>Run heavy workloads in all components simultaneously</a:t>
            </a:r>
          </a:p>
          <a:p>
            <a:r>
              <a:rPr lang="en-GB" b="1" dirty="0">
                <a:solidFill>
                  <a:srgbClr val="08338F"/>
                </a:solidFill>
              </a:rPr>
              <a:t>Lose network connection </a:t>
            </a:r>
            <a:r>
              <a:rPr lang="en-GB" dirty="0"/>
              <a:t>at stores</a:t>
            </a:r>
          </a:p>
        </p:txBody>
      </p:sp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14" y="0"/>
            <a:ext cx="2351584" cy="117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5123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7998a90d992a5f2517f7fb20c3eab93ec970c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ASFONT" val="Univers55"/>
</p:tagLst>
</file>

<file path=ppt/theme/theme1.xml><?xml version="1.0" encoding="utf-8"?>
<a:theme xmlns:a="http://schemas.openxmlformats.org/drawingml/2006/main" name="JCI Master template 1.0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JC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CI_1.02" id="{D3DCBD3C-25BA-4859-A563-7AFA569BCB64}" vid="{906A27E8-AAAC-447D-BE1F-5F4E0FAFA069}"/>
    </a:ext>
  </a:extLst>
</a:theme>
</file>

<file path=ppt/theme/theme2.xml><?xml version="1.0" encoding="utf-8"?>
<a:theme xmlns:a="http://schemas.openxmlformats.org/drawingml/2006/main" name="Office Theme">
  <a:themeElements>
    <a:clrScheme name="GWS Blue">
      <a:dk1>
        <a:sysClr val="windowText" lastClr="000000"/>
      </a:dk1>
      <a:lt1>
        <a:sysClr val="window" lastClr="FFFFFF"/>
      </a:lt1>
      <a:dk2>
        <a:srgbClr val="08338F"/>
      </a:dk2>
      <a:lt2>
        <a:srgbClr val="878785"/>
      </a:lt2>
      <a:accent1>
        <a:srgbClr val="7DBA00"/>
      </a:accent1>
      <a:accent2>
        <a:srgbClr val="00B8E0"/>
      </a:accent2>
      <a:accent3>
        <a:srgbClr val="85248F"/>
      </a:accent3>
      <a:accent4>
        <a:srgbClr val="A8034F"/>
      </a:accent4>
      <a:accent5>
        <a:srgbClr val="DE3B21"/>
      </a:accent5>
      <a:accent6>
        <a:srgbClr val="00C4B5"/>
      </a:accent6>
      <a:hlink>
        <a:srgbClr val="08338F"/>
      </a:hlink>
      <a:folHlink>
        <a:srgbClr val="800080"/>
      </a:folHlink>
    </a:clrScheme>
    <a:fontScheme name="JC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CF6FAFC0F9B4BAB54CAE13D1EB6DC" ma:contentTypeVersion="7" ma:contentTypeDescription="Create a new document." ma:contentTypeScope="" ma:versionID="c66192440b918d8022bbc145b63cc6ab">
  <xsd:schema xmlns:xsd="http://www.w3.org/2001/XMLSchema" xmlns:xs="http://www.w3.org/2001/XMLSchema" xmlns:p="http://schemas.microsoft.com/office/2006/metadata/properties" xmlns:ns2="46c4e19c-443a-4a66-aa37-1c21a03843d5" xmlns:ns3="b9cd4e9b-7a68-4b59-870b-9e5eb08bc2f8" targetNamespace="http://schemas.microsoft.com/office/2006/metadata/properties" ma:root="true" ma:fieldsID="d43a7e9bbcea2cebc33ab88b2fba1b1b" ns2:_="" ns3:_="">
    <xsd:import namespace="46c4e19c-443a-4a66-aa37-1c21a03843d5"/>
    <xsd:import namespace="b9cd4e9b-7a68-4b59-870b-9e5eb08bc2f8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Preview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c4e19c-443a-4a66-aa37-1c21a03843d5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RadioButtons" ma:internalName="Category">
      <xsd:simpleType>
        <xsd:restriction base="dms:Choice">
          <xsd:enumeration value="Brand Guidelines"/>
          <xsd:enumeration value="Communication Policy"/>
          <xsd:enumeration value="Enterprise Overview"/>
          <xsd:enumeration value="Logo"/>
          <xsd:enumeration value="Sub-brand Logos"/>
          <xsd:enumeration value="Model Release Form"/>
          <xsd:enumeration value="Social Media Guidelines"/>
          <xsd:enumeration value="Web Font Guidelines"/>
          <xsd:enumeration value="Biography"/>
          <xsd:enumeration value="Internal Announcement"/>
          <xsd:enumeration value="Posters"/>
          <xsd:enumeration value="PowerPoint"/>
          <xsd:enumeration value="Stationery"/>
        </xsd:restriction>
      </xsd:simpleType>
    </xsd:element>
    <xsd:element name="Preview" ma:index="9" nillable="true" ma:displayName="Preview" ma:description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d4e9b-7a68-4b59-870b-9e5eb08bc2f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46c4e19c-443a-4a66-aa37-1c21a03843d5">PowerPoint</Category>
    <Preview xmlns="46c4e19c-443a-4a66-aa37-1c21a03843d5">
      <Url xsi:nil="true"/>
      <Description xsi:nil="true"/>
    </Preview>
  </documentManagement>
</p:properties>
</file>

<file path=customXml/itemProps1.xml><?xml version="1.0" encoding="utf-8"?>
<ds:datastoreItem xmlns:ds="http://schemas.openxmlformats.org/officeDocument/2006/customXml" ds:itemID="{4C822CED-3F19-4B3C-99B9-A25F5F90BC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5D082C-8A74-4454-BECC-9ECF792766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c4e19c-443a-4a66-aa37-1c21a03843d5"/>
    <ds:schemaRef ds:uri="b9cd4e9b-7a68-4b59-870b-9e5eb08bc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097B13-01A6-4EFC-A4B8-2C1ABA3117E0}">
  <ds:schemaRefs>
    <ds:schemaRef ds:uri="http://schemas.microsoft.com/office/infopath/2007/PartnerControls"/>
    <ds:schemaRef ds:uri="http://purl.org/dc/dcmitype/"/>
    <ds:schemaRef ds:uri="b9cd4e9b-7a68-4b59-870b-9e5eb08bc2f8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46c4e19c-443a-4a66-aa37-1c21a03843d5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JCI_1.02</Template>
  <TotalTime>21925</TotalTime>
  <Words>1453</Words>
  <Application>Microsoft Office PowerPoint</Application>
  <PresentationFormat>Widescreen</PresentationFormat>
  <Paragraphs>191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Segoe UI Semibold</vt:lpstr>
      <vt:lpstr>Wingdings</vt:lpstr>
      <vt:lpstr>JCI Master template 1.0</vt:lpstr>
      <vt:lpstr>Vanilla Corp. – Preparing to Release Solution into Production Recommendations &amp; Next Steps</vt:lpstr>
      <vt:lpstr>Goal Of This Presentation</vt:lpstr>
      <vt:lpstr>Agenda</vt:lpstr>
      <vt:lpstr>Vanilla Corp. Ecosystem Architecture</vt:lpstr>
      <vt:lpstr>Vanilla Corp. Ecosystem Monitoring</vt:lpstr>
      <vt:lpstr>Proposed Tests Prior to Releasing into Production</vt:lpstr>
      <vt:lpstr>Goal Of Preparation Efforts To Release Into Production I</vt:lpstr>
      <vt:lpstr>Goal Of Preparation Efforts To Release Into Production II</vt:lpstr>
      <vt:lpstr>Suggested Performance Tests I</vt:lpstr>
      <vt:lpstr>Suggested Performance Tests II</vt:lpstr>
      <vt:lpstr>Governance I</vt:lpstr>
      <vt:lpstr>Governance II</vt:lpstr>
      <vt:lpstr>Security</vt:lpstr>
      <vt:lpstr>Immediate Objectives</vt:lpstr>
      <vt:lpstr>Recommendations and Next Steps</vt:lpstr>
      <vt:lpstr>Recommendations and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Vanilla Corporation – Preparing to Release Solution into Production. Recommendations and next steps</dc:title>
  <dc:creator>Celia Muriel</dc:creator>
  <cp:keywords/>
  <dc:description>Vanilla Corporation – Preparing to Release Solution into Production. Recommendations and next steps</dc:description>
  <cp:lastModifiedBy>Celia Muriel</cp:lastModifiedBy>
  <cp:revision>865</cp:revision>
  <cp:lastPrinted>2017-07-18T15:28:40Z</cp:lastPrinted>
  <dcterms:created xsi:type="dcterms:W3CDTF">2014-02-06T11:22:37Z</dcterms:created>
  <dcterms:modified xsi:type="dcterms:W3CDTF">2019-10-09T15:23:38Z</dcterms:modified>
  <cp:contentStatus>Version 2.4-wide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0x0101008A6CF6FAFC0F9B4BAB54CAE13D1EB6DC</vt:lpwstr>
  </property>
</Properties>
</file>